
<file path=[Content_Types].xml><?xml version="1.0" encoding="utf-8"?>
<Types xmlns="http://schemas.openxmlformats.org/package/2006/content-types">
  <Default Extension="png" ContentType="image/png"/>
  <Default Extension="jpeg" ContentType="image/jpeg"/>
  <Default Extension="emf" ContentType="image/x-emf"/>
  <Default Extension="mov" ContentType="video/quicktime"/>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1"/>
  </p:sldMasterIdLst>
  <p:notesMasterIdLst>
    <p:notesMasterId r:id="rId41"/>
  </p:notesMasterIdLst>
  <p:handoutMasterIdLst>
    <p:handoutMasterId r:id="rId42"/>
  </p:handoutMasterIdLst>
  <p:sldIdLst>
    <p:sldId id="272" r:id="rId2"/>
    <p:sldId id="374" r:id="rId3"/>
    <p:sldId id="274" r:id="rId4"/>
    <p:sldId id="330" r:id="rId5"/>
    <p:sldId id="279" r:id="rId6"/>
    <p:sldId id="308" r:id="rId7"/>
    <p:sldId id="270" r:id="rId8"/>
    <p:sldId id="331" r:id="rId9"/>
    <p:sldId id="283" r:id="rId10"/>
    <p:sldId id="311" r:id="rId11"/>
    <p:sldId id="375" r:id="rId12"/>
    <p:sldId id="313" r:id="rId13"/>
    <p:sldId id="312" r:id="rId14"/>
    <p:sldId id="315" r:id="rId15"/>
    <p:sldId id="332" r:id="rId16"/>
    <p:sldId id="314" r:id="rId17"/>
    <p:sldId id="310" r:id="rId18"/>
    <p:sldId id="317" r:id="rId19"/>
    <p:sldId id="316" r:id="rId20"/>
    <p:sldId id="318" r:id="rId21"/>
    <p:sldId id="319" r:id="rId22"/>
    <p:sldId id="320" r:id="rId23"/>
    <p:sldId id="321" r:id="rId24"/>
    <p:sldId id="322" r:id="rId25"/>
    <p:sldId id="360" r:id="rId26"/>
    <p:sldId id="361" r:id="rId27"/>
    <p:sldId id="324" r:id="rId28"/>
    <p:sldId id="325" r:id="rId29"/>
    <p:sldId id="326" r:id="rId30"/>
    <p:sldId id="334" r:id="rId31"/>
    <p:sldId id="335" r:id="rId32"/>
    <p:sldId id="336" r:id="rId33"/>
    <p:sldId id="337" r:id="rId34"/>
    <p:sldId id="338" r:id="rId35"/>
    <p:sldId id="333" r:id="rId36"/>
    <p:sldId id="378" r:id="rId37"/>
    <p:sldId id="328" r:id="rId38"/>
    <p:sldId id="329" r:id="rId39"/>
    <p:sldId id="379" r:id="rId40"/>
  </p:sldIdLst>
  <p:sldSz cx="9144000" cy="5143500" type="screen16x9"/>
  <p:notesSz cx="6794500" cy="9931400"/>
  <p:defaultTextStyle>
    <a:defPPr>
      <a:defRPr lang="en-GB"/>
    </a:defPPr>
    <a:lvl1pPr algn="ctr" rtl="0" eaLnBrk="0" fontAlgn="base" hangingPunct="0">
      <a:spcBef>
        <a:spcPct val="0"/>
      </a:spcBef>
      <a:spcAft>
        <a:spcPct val="0"/>
      </a:spcAft>
      <a:defRPr sz="2400" kern="1200">
        <a:solidFill>
          <a:schemeClr val="tx1"/>
        </a:solidFill>
        <a:latin typeface="Arial" charset="0"/>
        <a:ea typeface="+mn-ea"/>
        <a:cs typeface="+mn-cs"/>
      </a:defRPr>
    </a:lvl1pPr>
    <a:lvl2pPr marL="457200" algn="ctr" rtl="0" eaLnBrk="0" fontAlgn="base" hangingPunct="0">
      <a:spcBef>
        <a:spcPct val="0"/>
      </a:spcBef>
      <a:spcAft>
        <a:spcPct val="0"/>
      </a:spcAft>
      <a:defRPr sz="2400" kern="1200">
        <a:solidFill>
          <a:schemeClr val="tx1"/>
        </a:solidFill>
        <a:latin typeface="Arial" charset="0"/>
        <a:ea typeface="+mn-ea"/>
        <a:cs typeface="+mn-cs"/>
      </a:defRPr>
    </a:lvl2pPr>
    <a:lvl3pPr marL="914400" algn="ctr" rtl="0" eaLnBrk="0" fontAlgn="base" hangingPunct="0">
      <a:spcBef>
        <a:spcPct val="0"/>
      </a:spcBef>
      <a:spcAft>
        <a:spcPct val="0"/>
      </a:spcAft>
      <a:defRPr sz="2400" kern="1200">
        <a:solidFill>
          <a:schemeClr val="tx1"/>
        </a:solidFill>
        <a:latin typeface="Arial" charset="0"/>
        <a:ea typeface="+mn-ea"/>
        <a:cs typeface="+mn-cs"/>
      </a:defRPr>
    </a:lvl3pPr>
    <a:lvl4pPr marL="1371600" algn="ctr" rtl="0" eaLnBrk="0" fontAlgn="base" hangingPunct="0">
      <a:spcBef>
        <a:spcPct val="0"/>
      </a:spcBef>
      <a:spcAft>
        <a:spcPct val="0"/>
      </a:spcAft>
      <a:defRPr sz="2400" kern="1200">
        <a:solidFill>
          <a:schemeClr val="tx1"/>
        </a:solidFill>
        <a:latin typeface="Arial" charset="0"/>
        <a:ea typeface="+mn-ea"/>
        <a:cs typeface="+mn-cs"/>
      </a:defRPr>
    </a:lvl4pPr>
    <a:lvl5pPr marL="1828800" algn="ctr" rtl="0" eaLnBrk="0" fontAlgn="base" hangingPunct="0">
      <a:spcBef>
        <a:spcPct val="0"/>
      </a:spcBef>
      <a:spcAft>
        <a:spcPct val="0"/>
      </a:spcAft>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3164">
          <p15:clr>
            <a:srgbClr val="A4A3A4"/>
          </p15:clr>
        </p15:guide>
        <p15:guide id="2" pos="4558">
          <p15:clr>
            <a:srgbClr val="A4A3A4"/>
          </p15:clr>
        </p15:guide>
      </p15:sldGuideLst>
    </p:ext>
    <p:ext uri="{2D200454-40CA-4A62-9FC3-DE9A4176ACB9}">
      <p15:notesGuideLst xmlns:p15="http://schemas.microsoft.com/office/powerpoint/2012/main">
        <p15:guide id="1" orient="horz" pos="3128">
          <p15:clr>
            <a:srgbClr val="A4A3A4"/>
          </p15:clr>
        </p15:guide>
        <p15:guide id="2" pos="214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00"/>
    <a:srgbClr val="31414B"/>
    <a:srgbClr val="FF9900"/>
    <a:srgbClr val="9FEF99"/>
    <a:srgbClr val="0DC30D"/>
    <a:srgbClr val="C01E2D"/>
    <a:srgbClr val="CECECE"/>
    <a:srgbClr val="000000"/>
    <a:srgbClr val="919191"/>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5385" autoAdjust="0"/>
    <p:restoredTop sz="94291" autoAdjust="0"/>
  </p:normalViewPr>
  <p:slideViewPr>
    <p:cSldViewPr snapToGrid="0" showGuides="1">
      <p:cViewPr varScale="1">
        <p:scale>
          <a:sx n="97" d="100"/>
          <a:sy n="97" d="100"/>
        </p:scale>
        <p:origin x="1008" y="78"/>
      </p:cViewPr>
      <p:guideLst>
        <p:guide orient="horz" pos="3164"/>
        <p:guide pos="4558"/>
      </p:guideLst>
    </p:cSldViewPr>
  </p:slideViewPr>
  <p:outlineViewPr>
    <p:cViewPr>
      <p:scale>
        <a:sx n="33" d="100"/>
        <a:sy n="33" d="100"/>
      </p:scale>
      <p:origin x="0" y="0"/>
    </p:cViewPr>
  </p:outlineViewPr>
  <p:notesTextViewPr>
    <p:cViewPr>
      <p:scale>
        <a:sx n="75" d="100"/>
        <a:sy n="75" d="100"/>
      </p:scale>
      <p:origin x="0" y="0"/>
    </p:cViewPr>
  </p:notesTextViewPr>
  <p:sorterViewPr>
    <p:cViewPr>
      <p:scale>
        <a:sx n="100" d="100"/>
        <a:sy n="100" d="100"/>
      </p:scale>
      <p:origin x="0" y="0"/>
    </p:cViewPr>
  </p:sorterViewPr>
  <p:notesViewPr>
    <p:cSldViewPr showGuides="1">
      <p:cViewPr varScale="1">
        <p:scale>
          <a:sx n="63" d="100"/>
          <a:sy n="63" d="100"/>
        </p:scale>
        <p:origin x="-3240" y="-58"/>
      </p:cViewPr>
      <p:guideLst>
        <p:guide orient="horz" pos="3128"/>
        <p:guide pos="214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handoutMaster" Target="handoutMasters/handout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949493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986" name="Rectangle 2"/>
          <p:cNvSpPr>
            <a:spLocks noGrp="1" noRot="1" noChangeAspect="1" noChangeArrowheads="1" noTextEdit="1"/>
          </p:cNvSpPr>
          <p:nvPr>
            <p:ph type="sldImg" idx="2"/>
          </p:nvPr>
        </p:nvSpPr>
        <p:spPr bwMode="auto">
          <a:xfrm>
            <a:off x="101600" y="752475"/>
            <a:ext cx="6592888" cy="3709988"/>
          </a:xfrm>
          <a:prstGeom prst="rect">
            <a:avLst/>
          </a:prstGeom>
          <a:noFill/>
          <a:ln w="12700">
            <a:solidFill>
              <a:schemeClr val="tx1"/>
            </a:solidFill>
            <a:miter lim="800000"/>
            <a:headEnd/>
            <a:tailEnd/>
          </a:ln>
          <a:effectLst/>
        </p:spPr>
      </p:sp>
      <p:sp>
        <p:nvSpPr>
          <p:cNvPr id="2051" name="Rectangle 3"/>
          <p:cNvSpPr>
            <a:spLocks noGrp="1" noChangeArrowheads="1"/>
          </p:cNvSpPr>
          <p:nvPr>
            <p:ph type="body" sz="quarter" idx="3"/>
          </p:nvPr>
        </p:nvSpPr>
        <p:spPr bwMode="auto">
          <a:xfrm>
            <a:off x="903288" y="4719638"/>
            <a:ext cx="4986337" cy="418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814" tIns="44610" rIns="90814" bIns="44610" numCol="1" anchor="t" anchorCtr="0" compatLnSpc="1">
            <a:prstTxWarp prst="textNoShape">
              <a:avLst/>
            </a:prstTxWarp>
          </a:bodyPr>
          <a:lstStyle/>
          <a:p>
            <a:pPr lvl="0"/>
            <a:r>
              <a:rPr lang="en-GB" noProof="0"/>
              <a:t>Click to edit Master notes styles</a:t>
            </a:r>
          </a:p>
          <a:p>
            <a:pPr lvl="1"/>
            <a:r>
              <a:rPr lang="en-GB" noProof="0"/>
              <a:t>Second Level</a:t>
            </a:r>
          </a:p>
          <a:p>
            <a:pPr lvl="2"/>
            <a:r>
              <a:rPr lang="en-GB" noProof="0"/>
              <a:t>Third Level</a:t>
            </a:r>
          </a:p>
          <a:p>
            <a:pPr lvl="3"/>
            <a:r>
              <a:rPr lang="en-GB" noProof="0"/>
              <a:t>Fourth Level</a:t>
            </a:r>
          </a:p>
          <a:p>
            <a:pPr lvl="4"/>
            <a:r>
              <a:rPr lang="en-GB" noProof="0"/>
              <a:t>Fifth Level</a:t>
            </a:r>
          </a:p>
        </p:txBody>
      </p:sp>
    </p:spTree>
    <p:extLst>
      <p:ext uri="{BB962C8B-B14F-4D97-AF65-F5344CB8AC3E}">
        <p14:creationId xmlns:p14="http://schemas.microsoft.com/office/powerpoint/2010/main" val="321759088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Tree>
    <p:extLst>
      <p:ext uri="{BB962C8B-B14F-4D97-AF65-F5344CB8AC3E}">
        <p14:creationId xmlns:p14="http://schemas.microsoft.com/office/powerpoint/2010/main" val="48710161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alphaModFix/>
            <a:extLst>
              <a:ext uri="{28A0092B-C50C-407E-A947-70E740481C1C}">
                <a14:useLocalDpi xmlns:a14="http://schemas.microsoft.com/office/drawing/2010/main" val="0"/>
              </a:ext>
            </a:extLst>
          </a:blip>
          <a:stretch>
            <a:fillRect/>
          </a:stretch>
        </p:blipFill>
        <p:spPr>
          <a:xfrm>
            <a:off x="4571" y="-1881"/>
            <a:ext cx="9144000" cy="5199120"/>
          </a:xfrm>
          <a:prstGeom prst="rect">
            <a:avLst/>
          </a:prstGeom>
        </p:spPr>
      </p:pic>
      <p:sp>
        <p:nvSpPr>
          <p:cNvPr id="4" name="Rectangle 4"/>
          <p:cNvSpPr>
            <a:spLocks noChangeArrowheads="1"/>
          </p:cNvSpPr>
          <p:nvPr/>
        </p:nvSpPr>
        <p:spPr bwMode="auto">
          <a:xfrm>
            <a:off x="970915" y="4810364"/>
            <a:ext cx="184150" cy="61913"/>
          </a:xfrm>
          <a:prstGeom prst="rect">
            <a:avLst/>
          </a:prstGeom>
          <a:noFill/>
          <a:ln w="12700">
            <a:noFill/>
            <a:miter lim="800000"/>
            <a:headEnd/>
            <a:tailEnd/>
          </a:ln>
          <a:effectLst/>
        </p:spPr>
        <p:txBody>
          <a:bodyPr lIns="0" tIns="0" rIns="0" bIns="0"/>
          <a:lstStyle/>
          <a:p>
            <a:pPr algn="l" defTabSz="631825"/>
            <a:fld id="{A564A9D2-C304-4F8D-8CE4-C393FD3402FC}" type="slidenum">
              <a:rPr lang="en-US" sz="700">
                <a:solidFill>
                  <a:srgbClr val="333333"/>
                </a:solidFill>
              </a:rPr>
              <a:pPr algn="l" defTabSz="631825"/>
              <a:t>‹Nº›</a:t>
            </a:fld>
            <a:endParaRPr lang="en-US" sz="600" dirty="0">
              <a:solidFill>
                <a:srgbClr val="333333"/>
              </a:solidFill>
            </a:endParaRPr>
          </a:p>
        </p:txBody>
      </p:sp>
      <p:sp>
        <p:nvSpPr>
          <p:cNvPr id="67586" name="Rectangle 2"/>
          <p:cNvSpPr>
            <a:spLocks noGrp="1" noChangeArrowheads="1"/>
          </p:cNvSpPr>
          <p:nvPr>
            <p:ph type="ctrTitle"/>
          </p:nvPr>
        </p:nvSpPr>
        <p:spPr>
          <a:xfrm>
            <a:off x="3493008" y="1712714"/>
            <a:ext cx="5257964" cy="601996"/>
          </a:xfrm>
        </p:spPr>
        <p:txBody>
          <a:bodyPr/>
          <a:lstStyle>
            <a:lvl1pPr algn="r">
              <a:defRPr sz="2800" b="1" i="0">
                <a:latin typeface="Arial"/>
                <a:cs typeface="Arial"/>
              </a:defRPr>
            </a:lvl1pPr>
          </a:lstStyle>
          <a:p>
            <a:pPr lvl="0"/>
            <a:r>
              <a:rPr lang="en-US" noProof="0"/>
              <a:t>Click to edit Master title style</a:t>
            </a:r>
            <a:endParaRPr lang="en-US" noProof="0" dirty="0"/>
          </a:p>
        </p:txBody>
      </p:sp>
      <p:sp>
        <p:nvSpPr>
          <p:cNvPr id="67587" name="Rectangle 3"/>
          <p:cNvSpPr>
            <a:spLocks noGrp="1" noChangeArrowheads="1"/>
          </p:cNvSpPr>
          <p:nvPr>
            <p:ph type="subTitle" idx="1"/>
          </p:nvPr>
        </p:nvSpPr>
        <p:spPr>
          <a:xfrm>
            <a:off x="4010162" y="2365606"/>
            <a:ext cx="4740810" cy="1107824"/>
          </a:xfrm>
        </p:spPr>
        <p:txBody>
          <a:bodyPr/>
          <a:lstStyle>
            <a:lvl1pPr marL="0" indent="0" algn="r">
              <a:buFont typeface="Wingdings" pitchFamily="2" charset="2"/>
              <a:buNone/>
              <a:defRPr/>
            </a:lvl1pPr>
          </a:lstStyle>
          <a:p>
            <a:pPr lvl="0"/>
            <a:r>
              <a:rPr lang="en-US" noProof="0"/>
              <a:t>Click to edit Master subtitle style</a:t>
            </a:r>
            <a:endParaRPr lang="en-US" noProof="0" dirty="0"/>
          </a:p>
        </p:txBody>
      </p:sp>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885800" y="3658277"/>
            <a:ext cx="3260610" cy="1484098"/>
          </a:xfrm>
          <a:prstGeom prst="rect">
            <a:avLst/>
          </a:prstGeom>
        </p:spPr>
      </p:pic>
      <p:sp>
        <p:nvSpPr>
          <p:cNvPr id="11" name="Triangle 4"/>
          <p:cNvSpPr/>
          <p:nvPr userDrawn="1"/>
        </p:nvSpPr>
        <p:spPr bwMode="auto">
          <a:xfrm rot="10800000">
            <a:off x="-11996" y="-11000"/>
            <a:ext cx="868680" cy="2050288"/>
          </a:xfrm>
          <a:custGeom>
            <a:avLst/>
            <a:gdLst>
              <a:gd name="connsiteX0" fmla="*/ 0 w 1778000"/>
              <a:gd name="connsiteY0" fmla="*/ 2763520 h 2763520"/>
              <a:gd name="connsiteX1" fmla="*/ 889000 w 1778000"/>
              <a:gd name="connsiteY1" fmla="*/ 0 h 2763520"/>
              <a:gd name="connsiteX2" fmla="*/ 1778000 w 1778000"/>
              <a:gd name="connsiteY2" fmla="*/ 2763520 h 2763520"/>
              <a:gd name="connsiteX3" fmla="*/ 0 w 1778000"/>
              <a:gd name="connsiteY3" fmla="*/ 2763520 h 2763520"/>
              <a:gd name="connsiteX0" fmla="*/ 0 w 914400"/>
              <a:gd name="connsiteY0" fmla="*/ 2763520 h 2763520"/>
              <a:gd name="connsiteX1" fmla="*/ 889000 w 914400"/>
              <a:gd name="connsiteY1" fmla="*/ 0 h 2763520"/>
              <a:gd name="connsiteX2" fmla="*/ 914400 w 914400"/>
              <a:gd name="connsiteY2" fmla="*/ 2753360 h 2763520"/>
              <a:gd name="connsiteX3" fmla="*/ 0 w 914400"/>
              <a:gd name="connsiteY3" fmla="*/ 2763520 h 2763520"/>
              <a:gd name="connsiteX0" fmla="*/ 0 w 962152"/>
              <a:gd name="connsiteY0" fmla="*/ 1876552 h 1876552"/>
              <a:gd name="connsiteX1" fmla="*/ 962152 w 962152"/>
              <a:gd name="connsiteY1" fmla="*/ 0 h 1876552"/>
              <a:gd name="connsiteX2" fmla="*/ 914400 w 962152"/>
              <a:gd name="connsiteY2" fmla="*/ 1866392 h 1876552"/>
              <a:gd name="connsiteX3" fmla="*/ 0 w 962152"/>
              <a:gd name="connsiteY3" fmla="*/ 1876552 h 1876552"/>
              <a:gd name="connsiteX0" fmla="*/ 0 w 914400"/>
              <a:gd name="connsiteY0" fmla="*/ 2013712 h 2013712"/>
              <a:gd name="connsiteX1" fmla="*/ 834136 w 914400"/>
              <a:gd name="connsiteY1" fmla="*/ 0 h 2013712"/>
              <a:gd name="connsiteX2" fmla="*/ 914400 w 914400"/>
              <a:gd name="connsiteY2" fmla="*/ 2003552 h 2013712"/>
              <a:gd name="connsiteX3" fmla="*/ 0 w 914400"/>
              <a:gd name="connsiteY3" fmla="*/ 2013712 h 2013712"/>
              <a:gd name="connsiteX0" fmla="*/ 0 w 850392"/>
              <a:gd name="connsiteY0" fmla="*/ 2013712 h 2040128"/>
              <a:gd name="connsiteX1" fmla="*/ 834136 w 850392"/>
              <a:gd name="connsiteY1" fmla="*/ 0 h 2040128"/>
              <a:gd name="connsiteX2" fmla="*/ 850392 w 850392"/>
              <a:gd name="connsiteY2" fmla="*/ 2040128 h 2040128"/>
              <a:gd name="connsiteX3" fmla="*/ 0 w 850392"/>
              <a:gd name="connsiteY3" fmla="*/ 2013712 h 2040128"/>
              <a:gd name="connsiteX0" fmla="*/ 0 w 868680"/>
              <a:gd name="connsiteY0" fmla="*/ 2050288 h 2050288"/>
              <a:gd name="connsiteX1" fmla="*/ 852424 w 868680"/>
              <a:gd name="connsiteY1" fmla="*/ 0 h 2050288"/>
              <a:gd name="connsiteX2" fmla="*/ 868680 w 868680"/>
              <a:gd name="connsiteY2" fmla="*/ 2040128 h 2050288"/>
              <a:gd name="connsiteX3" fmla="*/ 0 w 868680"/>
              <a:gd name="connsiteY3" fmla="*/ 2050288 h 2050288"/>
            </a:gdLst>
            <a:ahLst/>
            <a:cxnLst>
              <a:cxn ang="0">
                <a:pos x="connsiteX0" y="connsiteY0"/>
              </a:cxn>
              <a:cxn ang="0">
                <a:pos x="connsiteX1" y="connsiteY1"/>
              </a:cxn>
              <a:cxn ang="0">
                <a:pos x="connsiteX2" y="connsiteY2"/>
              </a:cxn>
              <a:cxn ang="0">
                <a:pos x="connsiteX3" y="connsiteY3"/>
              </a:cxn>
            </a:cxnLst>
            <a:rect l="l" t="t" r="r" b="b"/>
            <a:pathLst>
              <a:path w="868680" h="2050288">
                <a:moveTo>
                  <a:pt x="0" y="2050288"/>
                </a:moveTo>
                <a:lnTo>
                  <a:pt x="852424" y="0"/>
                </a:lnTo>
                <a:lnTo>
                  <a:pt x="868680" y="2040128"/>
                </a:lnTo>
                <a:lnTo>
                  <a:pt x="0" y="2050288"/>
                </a:lnTo>
                <a:close/>
              </a:path>
            </a:pathLst>
          </a:custGeom>
          <a:solidFill>
            <a:schemeClr val="accent1"/>
          </a:solidFill>
          <a:ln w="12700" cap="flat" cmpd="sng" algn="ctr">
            <a:noFill/>
            <a:prstDash val="solid"/>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pitchFamily="34" charset="0"/>
            </a:endParaRPr>
          </a:p>
        </p:txBody>
      </p:sp>
    </p:spTree>
  </p:cSld>
  <p:clrMapOvr>
    <a:masterClrMapping/>
  </p:clrMapOvr>
  <p:transition spd="slow"/>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Header + Bulle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533524" y="220307"/>
            <a:ext cx="6238775" cy="482203"/>
          </a:xfrm>
        </p:spPr>
        <p:txBody>
          <a:bodyPr anchor="b" anchorCtr="0"/>
          <a:lstStyle>
            <a:lvl1pPr algn="r">
              <a:lnSpc>
                <a:spcPct val="85000"/>
              </a:lnSpc>
              <a:defRPr sz="2400" b="1" i="0" baseline="0">
                <a:solidFill>
                  <a:srgbClr val="31414B"/>
                </a:solidFill>
                <a:latin typeface="Arial Black" charset="0"/>
                <a:ea typeface="Arial Black" charset="0"/>
                <a:cs typeface="Arial Black" charset="0"/>
              </a:defRPr>
            </a:lvl1pPr>
          </a:lstStyle>
          <a:p>
            <a:r>
              <a:rPr lang="en-US" dirty="0"/>
              <a:t>Click to </a:t>
            </a:r>
            <a:r>
              <a:rPr lang="en-US"/>
              <a:t>edit  - Master </a:t>
            </a:r>
            <a:r>
              <a:rPr lang="en-US" dirty="0"/>
              <a:t>title style</a:t>
            </a:r>
            <a:endParaRPr lang="en-GB" dirty="0"/>
          </a:p>
        </p:txBody>
      </p:sp>
      <p:sp>
        <p:nvSpPr>
          <p:cNvPr id="10" name="Rectangle 4"/>
          <p:cNvSpPr>
            <a:spLocks noGrp="1" noChangeArrowheads="1"/>
          </p:cNvSpPr>
          <p:nvPr>
            <p:ph idx="1"/>
          </p:nvPr>
        </p:nvSpPr>
        <p:spPr bwMode="auto">
          <a:xfrm>
            <a:off x="927100" y="1211581"/>
            <a:ext cx="7327900" cy="3227785"/>
          </a:xfrm>
          <a:prstGeom prst="rect">
            <a:avLst/>
          </a:prstGeom>
          <a:noFill/>
          <a:ln w="12700">
            <a:noFill/>
            <a:miter lim="800000"/>
            <a:headEnd/>
            <a:tailEnd/>
          </a:ln>
          <a:effectLst/>
        </p:spPr>
        <p:txBody>
          <a:bodyPr vert="horz" wrap="square" lIns="0" tIns="0" rIns="0" bIns="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p:txBody>
      </p:sp>
      <p:sp>
        <p:nvSpPr>
          <p:cNvPr id="11" name="Rectangle 4"/>
          <p:cNvSpPr>
            <a:spLocks noChangeArrowheads="1"/>
          </p:cNvSpPr>
          <p:nvPr userDrawn="1"/>
        </p:nvSpPr>
        <p:spPr bwMode="auto">
          <a:xfrm>
            <a:off x="970915" y="4810364"/>
            <a:ext cx="184150" cy="61913"/>
          </a:xfrm>
          <a:prstGeom prst="rect">
            <a:avLst/>
          </a:prstGeom>
          <a:noFill/>
          <a:ln w="12700">
            <a:noFill/>
            <a:miter lim="800000"/>
            <a:headEnd/>
            <a:tailEnd/>
          </a:ln>
          <a:effectLst/>
        </p:spPr>
        <p:txBody>
          <a:bodyPr lIns="0" tIns="0" rIns="0" bIns="0"/>
          <a:lstStyle/>
          <a:p>
            <a:pPr algn="l" defTabSz="631825"/>
            <a:fld id="{A564A9D2-C304-4F8D-8CE4-C393FD3402FC}" type="slidenum">
              <a:rPr lang="en-US" sz="700">
                <a:solidFill>
                  <a:srgbClr val="333333"/>
                </a:solidFill>
              </a:rPr>
              <a:pPr algn="l" defTabSz="631825"/>
              <a:t>‹Nº›</a:t>
            </a:fld>
            <a:endParaRPr lang="en-US" sz="600" dirty="0">
              <a:solidFill>
                <a:srgbClr val="333333"/>
              </a:solidFill>
            </a:endParaRPr>
          </a:p>
        </p:txBody>
      </p:sp>
      <p:pic>
        <p:nvPicPr>
          <p:cNvPr id="2050"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513320" y="4398480"/>
            <a:ext cx="1630680" cy="7450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riangle 4"/>
          <p:cNvSpPr/>
          <p:nvPr userDrawn="1"/>
        </p:nvSpPr>
        <p:spPr bwMode="auto">
          <a:xfrm rot="10800000">
            <a:off x="-19182" y="-6394"/>
            <a:ext cx="868680" cy="2050288"/>
          </a:xfrm>
          <a:custGeom>
            <a:avLst/>
            <a:gdLst>
              <a:gd name="connsiteX0" fmla="*/ 0 w 1778000"/>
              <a:gd name="connsiteY0" fmla="*/ 2763520 h 2763520"/>
              <a:gd name="connsiteX1" fmla="*/ 889000 w 1778000"/>
              <a:gd name="connsiteY1" fmla="*/ 0 h 2763520"/>
              <a:gd name="connsiteX2" fmla="*/ 1778000 w 1778000"/>
              <a:gd name="connsiteY2" fmla="*/ 2763520 h 2763520"/>
              <a:gd name="connsiteX3" fmla="*/ 0 w 1778000"/>
              <a:gd name="connsiteY3" fmla="*/ 2763520 h 2763520"/>
              <a:gd name="connsiteX0" fmla="*/ 0 w 914400"/>
              <a:gd name="connsiteY0" fmla="*/ 2763520 h 2763520"/>
              <a:gd name="connsiteX1" fmla="*/ 889000 w 914400"/>
              <a:gd name="connsiteY1" fmla="*/ 0 h 2763520"/>
              <a:gd name="connsiteX2" fmla="*/ 914400 w 914400"/>
              <a:gd name="connsiteY2" fmla="*/ 2753360 h 2763520"/>
              <a:gd name="connsiteX3" fmla="*/ 0 w 914400"/>
              <a:gd name="connsiteY3" fmla="*/ 2763520 h 2763520"/>
              <a:gd name="connsiteX0" fmla="*/ 0 w 962152"/>
              <a:gd name="connsiteY0" fmla="*/ 1876552 h 1876552"/>
              <a:gd name="connsiteX1" fmla="*/ 962152 w 962152"/>
              <a:gd name="connsiteY1" fmla="*/ 0 h 1876552"/>
              <a:gd name="connsiteX2" fmla="*/ 914400 w 962152"/>
              <a:gd name="connsiteY2" fmla="*/ 1866392 h 1876552"/>
              <a:gd name="connsiteX3" fmla="*/ 0 w 962152"/>
              <a:gd name="connsiteY3" fmla="*/ 1876552 h 1876552"/>
              <a:gd name="connsiteX0" fmla="*/ 0 w 914400"/>
              <a:gd name="connsiteY0" fmla="*/ 2013712 h 2013712"/>
              <a:gd name="connsiteX1" fmla="*/ 834136 w 914400"/>
              <a:gd name="connsiteY1" fmla="*/ 0 h 2013712"/>
              <a:gd name="connsiteX2" fmla="*/ 914400 w 914400"/>
              <a:gd name="connsiteY2" fmla="*/ 2003552 h 2013712"/>
              <a:gd name="connsiteX3" fmla="*/ 0 w 914400"/>
              <a:gd name="connsiteY3" fmla="*/ 2013712 h 2013712"/>
              <a:gd name="connsiteX0" fmla="*/ 0 w 850392"/>
              <a:gd name="connsiteY0" fmla="*/ 2013712 h 2040128"/>
              <a:gd name="connsiteX1" fmla="*/ 834136 w 850392"/>
              <a:gd name="connsiteY1" fmla="*/ 0 h 2040128"/>
              <a:gd name="connsiteX2" fmla="*/ 850392 w 850392"/>
              <a:gd name="connsiteY2" fmla="*/ 2040128 h 2040128"/>
              <a:gd name="connsiteX3" fmla="*/ 0 w 850392"/>
              <a:gd name="connsiteY3" fmla="*/ 2013712 h 2040128"/>
              <a:gd name="connsiteX0" fmla="*/ 0 w 868680"/>
              <a:gd name="connsiteY0" fmla="*/ 2050288 h 2050288"/>
              <a:gd name="connsiteX1" fmla="*/ 852424 w 868680"/>
              <a:gd name="connsiteY1" fmla="*/ 0 h 2050288"/>
              <a:gd name="connsiteX2" fmla="*/ 868680 w 868680"/>
              <a:gd name="connsiteY2" fmla="*/ 2040128 h 2050288"/>
              <a:gd name="connsiteX3" fmla="*/ 0 w 868680"/>
              <a:gd name="connsiteY3" fmla="*/ 2050288 h 2050288"/>
            </a:gdLst>
            <a:ahLst/>
            <a:cxnLst>
              <a:cxn ang="0">
                <a:pos x="connsiteX0" y="connsiteY0"/>
              </a:cxn>
              <a:cxn ang="0">
                <a:pos x="connsiteX1" y="connsiteY1"/>
              </a:cxn>
              <a:cxn ang="0">
                <a:pos x="connsiteX2" y="connsiteY2"/>
              </a:cxn>
              <a:cxn ang="0">
                <a:pos x="connsiteX3" y="connsiteY3"/>
              </a:cxn>
            </a:cxnLst>
            <a:rect l="l" t="t" r="r" b="b"/>
            <a:pathLst>
              <a:path w="868680" h="2050288">
                <a:moveTo>
                  <a:pt x="0" y="2050288"/>
                </a:moveTo>
                <a:lnTo>
                  <a:pt x="852424" y="0"/>
                </a:lnTo>
                <a:lnTo>
                  <a:pt x="868680" y="2040128"/>
                </a:lnTo>
                <a:lnTo>
                  <a:pt x="0" y="2050288"/>
                </a:lnTo>
                <a:close/>
              </a:path>
            </a:pathLst>
          </a:custGeom>
          <a:solidFill>
            <a:schemeClr val="accent1"/>
          </a:solidFill>
          <a:ln w="12700" cap="flat" cmpd="sng" algn="ctr">
            <a:noFill/>
            <a:prstDash val="solid"/>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pitchFamily="34" charset="0"/>
            </a:endParaRPr>
          </a:p>
        </p:txBody>
      </p:sp>
    </p:spTree>
    <p:extLst>
      <p:ext uri="{BB962C8B-B14F-4D97-AF65-F5344CB8AC3E}">
        <p14:creationId xmlns:p14="http://schemas.microsoft.com/office/powerpoint/2010/main" val="2798661589"/>
      </p:ext>
    </p:extLst>
  </p:cSld>
  <p:clrMapOvr>
    <a:masterClrMapping/>
  </p:clrMapOvr>
  <p:transition spd="slow"/>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ubtitle">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99120"/>
          </a:xfrm>
          <a:prstGeom prst="rect">
            <a:avLst/>
          </a:prstGeom>
        </p:spPr>
      </p:pic>
      <p:sp>
        <p:nvSpPr>
          <p:cNvPr id="2" name="Title 1"/>
          <p:cNvSpPr>
            <a:spLocks noGrp="1"/>
          </p:cNvSpPr>
          <p:nvPr>
            <p:ph type="title" hasCustomPrompt="1"/>
          </p:nvPr>
        </p:nvSpPr>
        <p:spPr>
          <a:xfrm>
            <a:off x="3108960" y="2948940"/>
            <a:ext cx="5630109" cy="574040"/>
          </a:xfrm>
        </p:spPr>
        <p:txBody>
          <a:bodyPr/>
          <a:lstStyle>
            <a:lvl1pPr algn="r">
              <a:defRPr sz="2800" b="1" i="0">
                <a:solidFill>
                  <a:schemeClr val="tx2"/>
                </a:solidFill>
                <a:latin typeface="Arial"/>
                <a:cs typeface="Arial"/>
              </a:defRPr>
            </a:lvl1pPr>
          </a:lstStyle>
          <a:p>
            <a:r>
              <a:rPr lang="en-US" dirty="0"/>
              <a:t>Click to edit title style</a:t>
            </a:r>
            <a:endParaRPr lang="en-GB" dirty="0"/>
          </a:p>
        </p:txBody>
      </p:sp>
      <p:sp>
        <p:nvSpPr>
          <p:cNvPr id="9" name="Rectangle 5"/>
          <p:cNvSpPr>
            <a:spLocks noChangeArrowheads="1"/>
          </p:cNvSpPr>
          <p:nvPr userDrawn="1"/>
        </p:nvSpPr>
        <p:spPr bwMode="auto">
          <a:xfrm>
            <a:off x="940113" y="4749644"/>
            <a:ext cx="243408" cy="225103"/>
          </a:xfrm>
          <a:prstGeom prst="rect">
            <a:avLst/>
          </a:prstGeom>
          <a:noFill/>
          <a:ln w="12700">
            <a:noFill/>
            <a:miter lim="800000"/>
            <a:headEnd/>
            <a:tailEnd/>
          </a:ln>
          <a:effectLst/>
        </p:spPr>
        <p:txBody>
          <a:bodyPr lIns="0" tIns="0" rIns="0" bIns="0"/>
          <a:lstStyle/>
          <a:p>
            <a:pPr algn="l" defTabSz="631825"/>
            <a:endParaRPr lang="en-US" sz="1200" dirty="0">
              <a:solidFill>
                <a:schemeClr val="tx2"/>
              </a:solidFill>
            </a:endParaRPr>
          </a:p>
        </p:txBody>
      </p:sp>
      <p:sp>
        <p:nvSpPr>
          <p:cNvPr id="12" name="Rectangle 4"/>
          <p:cNvSpPr>
            <a:spLocks noChangeArrowheads="1"/>
          </p:cNvSpPr>
          <p:nvPr userDrawn="1"/>
        </p:nvSpPr>
        <p:spPr bwMode="auto">
          <a:xfrm>
            <a:off x="970915" y="4810364"/>
            <a:ext cx="184150" cy="61913"/>
          </a:xfrm>
          <a:prstGeom prst="rect">
            <a:avLst/>
          </a:prstGeom>
          <a:noFill/>
          <a:ln w="12700">
            <a:noFill/>
            <a:miter lim="800000"/>
            <a:headEnd/>
            <a:tailEnd/>
          </a:ln>
          <a:effectLst/>
        </p:spPr>
        <p:txBody>
          <a:bodyPr lIns="0" tIns="0" rIns="0" bIns="0"/>
          <a:lstStyle/>
          <a:p>
            <a:pPr algn="l" defTabSz="631825"/>
            <a:fld id="{A564A9D2-C304-4F8D-8CE4-C393FD3402FC}" type="slidenum">
              <a:rPr lang="en-US" sz="700">
                <a:solidFill>
                  <a:srgbClr val="333333"/>
                </a:solidFill>
              </a:rPr>
              <a:pPr algn="l" defTabSz="631825"/>
              <a:t>‹Nº›</a:t>
            </a:fld>
            <a:endParaRPr lang="en-US" sz="600" dirty="0">
              <a:solidFill>
                <a:srgbClr val="333333"/>
              </a:solidFill>
            </a:endParaRPr>
          </a:p>
        </p:txBody>
      </p:sp>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885800" y="3665897"/>
            <a:ext cx="3260610" cy="1484098"/>
          </a:xfrm>
          <a:prstGeom prst="rect">
            <a:avLst/>
          </a:prstGeom>
        </p:spPr>
      </p:pic>
      <p:sp>
        <p:nvSpPr>
          <p:cNvPr id="13" name="Triangle 4"/>
          <p:cNvSpPr/>
          <p:nvPr userDrawn="1"/>
        </p:nvSpPr>
        <p:spPr bwMode="auto">
          <a:xfrm rot="10800000">
            <a:off x="-15198" y="-12788"/>
            <a:ext cx="868680" cy="2050288"/>
          </a:xfrm>
          <a:custGeom>
            <a:avLst/>
            <a:gdLst>
              <a:gd name="connsiteX0" fmla="*/ 0 w 1778000"/>
              <a:gd name="connsiteY0" fmla="*/ 2763520 h 2763520"/>
              <a:gd name="connsiteX1" fmla="*/ 889000 w 1778000"/>
              <a:gd name="connsiteY1" fmla="*/ 0 h 2763520"/>
              <a:gd name="connsiteX2" fmla="*/ 1778000 w 1778000"/>
              <a:gd name="connsiteY2" fmla="*/ 2763520 h 2763520"/>
              <a:gd name="connsiteX3" fmla="*/ 0 w 1778000"/>
              <a:gd name="connsiteY3" fmla="*/ 2763520 h 2763520"/>
              <a:gd name="connsiteX0" fmla="*/ 0 w 914400"/>
              <a:gd name="connsiteY0" fmla="*/ 2763520 h 2763520"/>
              <a:gd name="connsiteX1" fmla="*/ 889000 w 914400"/>
              <a:gd name="connsiteY1" fmla="*/ 0 h 2763520"/>
              <a:gd name="connsiteX2" fmla="*/ 914400 w 914400"/>
              <a:gd name="connsiteY2" fmla="*/ 2753360 h 2763520"/>
              <a:gd name="connsiteX3" fmla="*/ 0 w 914400"/>
              <a:gd name="connsiteY3" fmla="*/ 2763520 h 2763520"/>
              <a:gd name="connsiteX0" fmla="*/ 0 w 962152"/>
              <a:gd name="connsiteY0" fmla="*/ 1876552 h 1876552"/>
              <a:gd name="connsiteX1" fmla="*/ 962152 w 962152"/>
              <a:gd name="connsiteY1" fmla="*/ 0 h 1876552"/>
              <a:gd name="connsiteX2" fmla="*/ 914400 w 962152"/>
              <a:gd name="connsiteY2" fmla="*/ 1866392 h 1876552"/>
              <a:gd name="connsiteX3" fmla="*/ 0 w 962152"/>
              <a:gd name="connsiteY3" fmla="*/ 1876552 h 1876552"/>
              <a:gd name="connsiteX0" fmla="*/ 0 w 914400"/>
              <a:gd name="connsiteY0" fmla="*/ 2013712 h 2013712"/>
              <a:gd name="connsiteX1" fmla="*/ 834136 w 914400"/>
              <a:gd name="connsiteY1" fmla="*/ 0 h 2013712"/>
              <a:gd name="connsiteX2" fmla="*/ 914400 w 914400"/>
              <a:gd name="connsiteY2" fmla="*/ 2003552 h 2013712"/>
              <a:gd name="connsiteX3" fmla="*/ 0 w 914400"/>
              <a:gd name="connsiteY3" fmla="*/ 2013712 h 2013712"/>
              <a:gd name="connsiteX0" fmla="*/ 0 w 850392"/>
              <a:gd name="connsiteY0" fmla="*/ 2013712 h 2040128"/>
              <a:gd name="connsiteX1" fmla="*/ 834136 w 850392"/>
              <a:gd name="connsiteY1" fmla="*/ 0 h 2040128"/>
              <a:gd name="connsiteX2" fmla="*/ 850392 w 850392"/>
              <a:gd name="connsiteY2" fmla="*/ 2040128 h 2040128"/>
              <a:gd name="connsiteX3" fmla="*/ 0 w 850392"/>
              <a:gd name="connsiteY3" fmla="*/ 2013712 h 2040128"/>
              <a:gd name="connsiteX0" fmla="*/ 0 w 868680"/>
              <a:gd name="connsiteY0" fmla="*/ 2050288 h 2050288"/>
              <a:gd name="connsiteX1" fmla="*/ 852424 w 868680"/>
              <a:gd name="connsiteY1" fmla="*/ 0 h 2050288"/>
              <a:gd name="connsiteX2" fmla="*/ 868680 w 868680"/>
              <a:gd name="connsiteY2" fmla="*/ 2040128 h 2050288"/>
              <a:gd name="connsiteX3" fmla="*/ 0 w 868680"/>
              <a:gd name="connsiteY3" fmla="*/ 2050288 h 2050288"/>
            </a:gdLst>
            <a:ahLst/>
            <a:cxnLst>
              <a:cxn ang="0">
                <a:pos x="connsiteX0" y="connsiteY0"/>
              </a:cxn>
              <a:cxn ang="0">
                <a:pos x="connsiteX1" y="connsiteY1"/>
              </a:cxn>
              <a:cxn ang="0">
                <a:pos x="connsiteX2" y="connsiteY2"/>
              </a:cxn>
              <a:cxn ang="0">
                <a:pos x="connsiteX3" y="connsiteY3"/>
              </a:cxn>
            </a:cxnLst>
            <a:rect l="l" t="t" r="r" b="b"/>
            <a:pathLst>
              <a:path w="868680" h="2050288">
                <a:moveTo>
                  <a:pt x="0" y="2050288"/>
                </a:moveTo>
                <a:lnTo>
                  <a:pt x="852424" y="0"/>
                </a:lnTo>
                <a:lnTo>
                  <a:pt x="868680" y="2040128"/>
                </a:lnTo>
                <a:lnTo>
                  <a:pt x="0" y="2050288"/>
                </a:lnTo>
                <a:close/>
              </a:path>
            </a:pathLst>
          </a:custGeom>
          <a:solidFill>
            <a:schemeClr val="accent1"/>
          </a:solidFill>
          <a:ln w="12700" cap="flat" cmpd="sng" algn="ctr">
            <a:noFill/>
            <a:prstDash val="solid"/>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pitchFamily="34" charset="0"/>
            </a:endParaRPr>
          </a:p>
        </p:txBody>
      </p:sp>
    </p:spTree>
  </p:cSld>
  <p:clrMapOvr>
    <a:masterClrMapping/>
  </p:clrMapOvr>
  <p:transition spd="slow"/>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Header + picture + bulle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027049" y="177499"/>
            <a:ext cx="7744332" cy="537297"/>
          </a:xfrm>
        </p:spPr>
        <p:txBody>
          <a:bodyPr anchor="b" anchorCtr="0"/>
          <a:lstStyle>
            <a:lvl1pPr algn="r">
              <a:lnSpc>
                <a:spcPct val="85000"/>
              </a:lnSpc>
              <a:defRPr sz="2400" b="1" i="0" baseline="0">
                <a:solidFill>
                  <a:srgbClr val="31414B"/>
                </a:solidFill>
                <a:latin typeface="Arial Black" charset="0"/>
                <a:ea typeface="Arial Black" charset="0"/>
                <a:cs typeface="Arial Black" charset="0"/>
              </a:defRPr>
            </a:lvl1pPr>
          </a:lstStyle>
          <a:p>
            <a:r>
              <a:rPr lang="en-US" dirty="0"/>
              <a:t>Click to </a:t>
            </a:r>
            <a:r>
              <a:rPr lang="en-US"/>
              <a:t>edit - Master </a:t>
            </a:r>
            <a:r>
              <a:rPr lang="en-US" dirty="0"/>
              <a:t>title style</a:t>
            </a:r>
            <a:endParaRPr lang="en-GB" dirty="0"/>
          </a:p>
        </p:txBody>
      </p:sp>
      <p:sp>
        <p:nvSpPr>
          <p:cNvPr id="10" name="Rectangle 4"/>
          <p:cNvSpPr>
            <a:spLocks noChangeArrowheads="1"/>
          </p:cNvSpPr>
          <p:nvPr userDrawn="1"/>
        </p:nvSpPr>
        <p:spPr bwMode="auto">
          <a:xfrm>
            <a:off x="970915" y="4810364"/>
            <a:ext cx="184150" cy="61913"/>
          </a:xfrm>
          <a:prstGeom prst="rect">
            <a:avLst/>
          </a:prstGeom>
          <a:noFill/>
          <a:ln w="12700">
            <a:noFill/>
            <a:miter lim="800000"/>
            <a:headEnd/>
            <a:tailEnd/>
          </a:ln>
          <a:effectLst/>
        </p:spPr>
        <p:txBody>
          <a:bodyPr lIns="0" tIns="0" rIns="0" bIns="0"/>
          <a:lstStyle/>
          <a:p>
            <a:pPr algn="l" defTabSz="631825"/>
            <a:fld id="{A564A9D2-C304-4F8D-8CE4-C393FD3402FC}" type="slidenum">
              <a:rPr lang="en-US" sz="700">
                <a:solidFill>
                  <a:srgbClr val="333333"/>
                </a:solidFill>
              </a:rPr>
              <a:pPr algn="l" defTabSz="631825"/>
              <a:t>‹Nº›</a:t>
            </a:fld>
            <a:endParaRPr lang="en-US" sz="600" dirty="0">
              <a:solidFill>
                <a:srgbClr val="333333"/>
              </a:solidFill>
            </a:endParaRPr>
          </a:p>
        </p:txBody>
      </p:sp>
      <p:pic>
        <p:nvPicPr>
          <p:cNvPr id="3"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516813" y="4387851"/>
            <a:ext cx="1627187" cy="744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Picture Placeholder 7"/>
          <p:cNvSpPr>
            <a:spLocks noGrp="1"/>
          </p:cNvSpPr>
          <p:nvPr>
            <p:ph type="pic" sz="quarter" idx="10"/>
          </p:nvPr>
        </p:nvSpPr>
        <p:spPr>
          <a:xfrm>
            <a:off x="972185" y="1249363"/>
            <a:ext cx="3660775" cy="3314700"/>
          </a:xfrm>
        </p:spPr>
        <p:txBody>
          <a:bodyPr/>
          <a:lstStyle/>
          <a:p>
            <a:r>
              <a:rPr lang="en-US"/>
              <a:t>Drag picture to placeholder or click icon to add</a:t>
            </a:r>
            <a:endParaRPr lang="en-GB"/>
          </a:p>
        </p:txBody>
      </p:sp>
      <p:sp>
        <p:nvSpPr>
          <p:cNvPr id="11" name="Content Placeholder 10"/>
          <p:cNvSpPr>
            <a:spLocks noGrp="1"/>
          </p:cNvSpPr>
          <p:nvPr>
            <p:ph sz="quarter" idx="11"/>
          </p:nvPr>
        </p:nvSpPr>
        <p:spPr>
          <a:xfrm>
            <a:off x="4877434" y="1226821"/>
            <a:ext cx="3481706" cy="33451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2" name="Triangle 4"/>
          <p:cNvSpPr/>
          <p:nvPr userDrawn="1"/>
        </p:nvSpPr>
        <p:spPr bwMode="auto">
          <a:xfrm rot="10800000">
            <a:off x="-25126" y="-6394"/>
            <a:ext cx="868680" cy="2050288"/>
          </a:xfrm>
          <a:custGeom>
            <a:avLst/>
            <a:gdLst>
              <a:gd name="connsiteX0" fmla="*/ 0 w 1778000"/>
              <a:gd name="connsiteY0" fmla="*/ 2763520 h 2763520"/>
              <a:gd name="connsiteX1" fmla="*/ 889000 w 1778000"/>
              <a:gd name="connsiteY1" fmla="*/ 0 h 2763520"/>
              <a:gd name="connsiteX2" fmla="*/ 1778000 w 1778000"/>
              <a:gd name="connsiteY2" fmla="*/ 2763520 h 2763520"/>
              <a:gd name="connsiteX3" fmla="*/ 0 w 1778000"/>
              <a:gd name="connsiteY3" fmla="*/ 2763520 h 2763520"/>
              <a:gd name="connsiteX0" fmla="*/ 0 w 914400"/>
              <a:gd name="connsiteY0" fmla="*/ 2763520 h 2763520"/>
              <a:gd name="connsiteX1" fmla="*/ 889000 w 914400"/>
              <a:gd name="connsiteY1" fmla="*/ 0 h 2763520"/>
              <a:gd name="connsiteX2" fmla="*/ 914400 w 914400"/>
              <a:gd name="connsiteY2" fmla="*/ 2753360 h 2763520"/>
              <a:gd name="connsiteX3" fmla="*/ 0 w 914400"/>
              <a:gd name="connsiteY3" fmla="*/ 2763520 h 2763520"/>
              <a:gd name="connsiteX0" fmla="*/ 0 w 962152"/>
              <a:gd name="connsiteY0" fmla="*/ 1876552 h 1876552"/>
              <a:gd name="connsiteX1" fmla="*/ 962152 w 962152"/>
              <a:gd name="connsiteY1" fmla="*/ 0 h 1876552"/>
              <a:gd name="connsiteX2" fmla="*/ 914400 w 962152"/>
              <a:gd name="connsiteY2" fmla="*/ 1866392 h 1876552"/>
              <a:gd name="connsiteX3" fmla="*/ 0 w 962152"/>
              <a:gd name="connsiteY3" fmla="*/ 1876552 h 1876552"/>
              <a:gd name="connsiteX0" fmla="*/ 0 w 914400"/>
              <a:gd name="connsiteY0" fmla="*/ 2013712 h 2013712"/>
              <a:gd name="connsiteX1" fmla="*/ 834136 w 914400"/>
              <a:gd name="connsiteY1" fmla="*/ 0 h 2013712"/>
              <a:gd name="connsiteX2" fmla="*/ 914400 w 914400"/>
              <a:gd name="connsiteY2" fmla="*/ 2003552 h 2013712"/>
              <a:gd name="connsiteX3" fmla="*/ 0 w 914400"/>
              <a:gd name="connsiteY3" fmla="*/ 2013712 h 2013712"/>
              <a:gd name="connsiteX0" fmla="*/ 0 w 850392"/>
              <a:gd name="connsiteY0" fmla="*/ 2013712 h 2040128"/>
              <a:gd name="connsiteX1" fmla="*/ 834136 w 850392"/>
              <a:gd name="connsiteY1" fmla="*/ 0 h 2040128"/>
              <a:gd name="connsiteX2" fmla="*/ 850392 w 850392"/>
              <a:gd name="connsiteY2" fmla="*/ 2040128 h 2040128"/>
              <a:gd name="connsiteX3" fmla="*/ 0 w 850392"/>
              <a:gd name="connsiteY3" fmla="*/ 2013712 h 2040128"/>
              <a:gd name="connsiteX0" fmla="*/ 0 w 868680"/>
              <a:gd name="connsiteY0" fmla="*/ 2050288 h 2050288"/>
              <a:gd name="connsiteX1" fmla="*/ 852424 w 868680"/>
              <a:gd name="connsiteY1" fmla="*/ 0 h 2050288"/>
              <a:gd name="connsiteX2" fmla="*/ 868680 w 868680"/>
              <a:gd name="connsiteY2" fmla="*/ 2040128 h 2050288"/>
              <a:gd name="connsiteX3" fmla="*/ 0 w 868680"/>
              <a:gd name="connsiteY3" fmla="*/ 2050288 h 2050288"/>
            </a:gdLst>
            <a:ahLst/>
            <a:cxnLst>
              <a:cxn ang="0">
                <a:pos x="connsiteX0" y="connsiteY0"/>
              </a:cxn>
              <a:cxn ang="0">
                <a:pos x="connsiteX1" y="connsiteY1"/>
              </a:cxn>
              <a:cxn ang="0">
                <a:pos x="connsiteX2" y="connsiteY2"/>
              </a:cxn>
              <a:cxn ang="0">
                <a:pos x="connsiteX3" y="connsiteY3"/>
              </a:cxn>
            </a:cxnLst>
            <a:rect l="l" t="t" r="r" b="b"/>
            <a:pathLst>
              <a:path w="868680" h="2050288">
                <a:moveTo>
                  <a:pt x="0" y="2050288"/>
                </a:moveTo>
                <a:lnTo>
                  <a:pt x="852424" y="0"/>
                </a:lnTo>
                <a:lnTo>
                  <a:pt x="868680" y="2040128"/>
                </a:lnTo>
                <a:lnTo>
                  <a:pt x="0" y="2050288"/>
                </a:lnTo>
                <a:close/>
              </a:path>
            </a:pathLst>
          </a:custGeom>
          <a:solidFill>
            <a:schemeClr val="accent1"/>
          </a:solidFill>
          <a:ln w="12700" cap="flat" cmpd="sng" algn="ctr">
            <a:noFill/>
            <a:prstDash val="solid"/>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pitchFamily="34" charset="0"/>
            </a:endParaRPr>
          </a:p>
        </p:txBody>
      </p:sp>
    </p:spTree>
  </p:cSld>
  <p:clrMapOvr>
    <a:masterClrMapping/>
  </p:clrMapOvr>
  <p:transition spd="slow"/>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Header + content spac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71550" y="228021"/>
            <a:ext cx="7790052" cy="482203"/>
          </a:xfrm>
        </p:spPr>
        <p:txBody>
          <a:bodyPr anchor="b" anchorCtr="0"/>
          <a:lstStyle>
            <a:lvl1pPr algn="r">
              <a:lnSpc>
                <a:spcPct val="85000"/>
              </a:lnSpc>
              <a:defRPr sz="2400" b="1" i="0" baseline="0">
                <a:solidFill>
                  <a:srgbClr val="31414B"/>
                </a:solidFill>
                <a:latin typeface="Arial Black" charset="0"/>
                <a:ea typeface="Arial Black" charset="0"/>
                <a:cs typeface="Arial Black" charset="0"/>
              </a:defRPr>
            </a:lvl1pPr>
          </a:lstStyle>
          <a:p>
            <a:r>
              <a:rPr lang="en-US" dirty="0"/>
              <a:t>Click to edit - Master title style</a:t>
            </a:r>
            <a:endParaRPr lang="en-GB" dirty="0"/>
          </a:p>
        </p:txBody>
      </p:sp>
      <p:sp>
        <p:nvSpPr>
          <p:cNvPr id="10" name="Rectangle 4"/>
          <p:cNvSpPr>
            <a:spLocks noChangeArrowheads="1"/>
          </p:cNvSpPr>
          <p:nvPr userDrawn="1"/>
        </p:nvSpPr>
        <p:spPr bwMode="auto">
          <a:xfrm>
            <a:off x="970915" y="4810364"/>
            <a:ext cx="184150" cy="61913"/>
          </a:xfrm>
          <a:prstGeom prst="rect">
            <a:avLst/>
          </a:prstGeom>
          <a:noFill/>
          <a:ln w="12700">
            <a:noFill/>
            <a:miter lim="800000"/>
            <a:headEnd/>
            <a:tailEnd/>
          </a:ln>
          <a:effectLst/>
        </p:spPr>
        <p:txBody>
          <a:bodyPr lIns="0" tIns="0" rIns="0" bIns="0"/>
          <a:lstStyle/>
          <a:p>
            <a:pPr algn="l" defTabSz="631825"/>
            <a:fld id="{A564A9D2-C304-4F8D-8CE4-C393FD3402FC}" type="slidenum">
              <a:rPr lang="en-US" sz="700">
                <a:solidFill>
                  <a:srgbClr val="333333"/>
                </a:solidFill>
              </a:rPr>
              <a:pPr algn="l" defTabSz="631825"/>
              <a:t>‹Nº›</a:t>
            </a:fld>
            <a:endParaRPr lang="en-US" sz="600" dirty="0">
              <a:solidFill>
                <a:srgbClr val="333333"/>
              </a:solidFill>
            </a:endParaRPr>
          </a:p>
        </p:txBody>
      </p:sp>
      <p:pic>
        <p:nvPicPr>
          <p:cNvPr id="2050"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516813" y="4398963"/>
            <a:ext cx="1627187" cy="744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riangle 4"/>
          <p:cNvSpPr/>
          <p:nvPr userDrawn="1"/>
        </p:nvSpPr>
        <p:spPr bwMode="auto">
          <a:xfrm rot="10800000">
            <a:off x="-24780" y="-12788"/>
            <a:ext cx="868680" cy="2050288"/>
          </a:xfrm>
          <a:custGeom>
            <a:avLst/>
            <a:gdLst>
              <a:gd name="connsiteX0" fmla="*/ 0 w 1778000"/>
              <a:gd name="connsiteY0" fmla="*/ 2763520 h 2763520"/>
              <a:gd name="connsiteX1" fmla="*/ 889000 w 1778000"/>
              <a:gd name="connsiteY1" fmla="*/ 0 h 2763520"/>
              <a:gd name="connsiteX2" fmla="*/ 1778000 w 1778000"/>
              <a:gd name="connsiteY2" fmla="*/ 2763520 h 2763520"/>
              <a:gd name="connsiteX3" fmla="*/ 0 w 1778000"/>
              <a:gd name="connsiteY3" fmla="*/ 2763520 h 2763520"/>
              <a:gd name="connsiteX0" fmla="*/ 0 w 914400"/>
              <a:gd name="connsiteY0" fmla="*/ 2763520 h 2763520"/>
              <a:gd name="connsiteX1" fmla="*/ 889000 w 914400"/>
              <a:gd name="connsiteY1" fmla="*/ 0 h 2763520"/>
              <a:gd name="connsiteX2" fmla="*/ 914400 w 914400"/>
              <a:gd name="connsiteY2" fmla="*/ 2753360 h 2763520"/>
              <a:gd name="connsiteX3" fmla="*/ 0 w 914400"/>
              <a:gd name="connsiteY3" fmla="*/ 2763520 h 2763520"/>
              <a:gd name="connsiteX0" fmla="*/ 0 w 962152"/>
              <a:gd name="connsiteY0" fmla="*/ 1876552 h 1876552"/>
              <a:gd name="connsiteX1" fmla="*/ 962152 w 962152"/>
              <a:gd name="connsiteY1" fmla="*/ 0 h 1876552"/>
              <a:gd name="connsiteX2" fmla="*/ 914400 w 962152"/>
              <a:gd name="connsiteY2" fmla="*/ 1866392 h 1876552"/>
              <a:gd name="connsiteX3" fmla="*/ 0 w 962152"/>
              <a:gd name="connsiteY3" fmla="*/ 1876552 h 1876552"/>
              <a:gd name="connsiteX0" fmla="*/ 0 w 914400"/>
              <a:gd name="connsiteY0" fmla="*/ 2013712 h 2013712"/>
              <a:gd name="connsiteX1" fmla="*/ 834136 w 914400"/>
              <a:gd name="connsiteY1" fmla="*/ 0 h 2013712"/>
              <a:gd name="connsiteX2" fmla="*/ 914400 w 914400"/>
              <a:gd name="connsiteY2" fmla="*/ 2003552 h 2013712"/>
              <a:gd name="connsiteX3" fmla="*/ 0 w 914400"/>
              <a:gd name="connsiteY3" fmla="*/ 2013712 h 2013712"/>
              <a:gd name="connsiteX0" fmla="*/ 0 w 850392"/>
              <a:gd name="connsiteY0" fmla="*/ 2013712 h 2040128"/>
              <a:gd name="connsiteX1" fmla="*/ 834136 w 850392"/>
              <a:gd name="connsiteY1" fmla="*/ 0 h 2040128"/>
              <a:gd name="connsiteX2" fmla="*/ 850392 w 850392"/>
              <a:gd name="connsiteY2" fmla="*/ 2040128 h 2040128"/>
              <a:gd name="connsiteX3" fmla="*/ 0 w 850392"/>
              <a:gd name="connsiteY3" fmla="*/ 2013712 h 2040128"/>
              <a:gd name="connsiteX0" fmla="*/ 0 w 868680"/>
              <a:gd name="connsiteY0" fmla="*/ 2050288 h 2050288"/>
              <a:gd name="connsiteX1" fmla="*/ 852424 w 868680"/>
              <a:gd name="connsiteY1" fmla="*/ 0 h 2050288"/>
              <a:gd name="connsiteX2" fmla="*/ 868680 w 868680"/>
              <a:gd name="connsiteY2" fmla="*/ 2040128 h 2050288"/>
              <a:gd name="connsiteX3" fmla="*/ 0 w 868680"/>
              <a:gd name="connsiteY3" fmla="*/ 2050288 h 2050288"/>
            </a:gdLst>
            <a:ahLst/>
            <a:cxnLst>
              <a:cxn ang="0">
                <a:pos x="connsiteX0" y="connsiteY0"/>
              </a:cxn>
              <a:cxn ang="0">
                <a:pos x="connsiteX1" y="connsiteY1"/>
              </a:cxn>
              <a:cxn ang="0">
                <a:pos x="connsiteX2" y="connsiteY2"/>
              </a:cxn>
              <a:cxn ang="0">
                <a:pos x="connsiteX3" y="connsiteY3"/>
              </a:cxn>
            </a:cxnLst>
            <a:rect l="l" t="t" r="r" b="b"/>
            <a:pathLst>
              <a:path w="868680" h="2050288">
                <a:moveTo>
                  <a:pt x="0" y="2050288"/>
                </a:moveTo>
                <a:lnTo>
                  <a:pt x="852424" y="0"/>
                </a:lnTo>
                <a:lnTo>
                  <a:pt x="868680" y="2040128"/>
                </a:lnTo>
                <a:lnTo>
                  <a:pt x="0" y="2050288"/>
                </a:lnTo>
                <a:close/>
              </a:path>
            </a:pathLst>
          </a:custGeom>
          <a:solidFill>
            <a:schemeClr val="accent1"/>
          </a:solidFill>
          <a:ln w="12700" cap="flat" cmpd="sng" algn="ctr">
            <a:noFill/>
            <a:prstDash val="solid"/>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pitchFamily="34" charset="0"/>
            </a:endParaRPr>
          </a:p>
        </p:txBody>
      </p:sp>
    </p:spTree>
    <p:extLst>
      <p:ext uri="{BB962C8B-B14F-4D97-AF65-F5344CB8AC3E}">
        <p14:creationId xmlns:p14="http://schemas.microsoft.com/office/powerpoint/2010/main" val="1436330310"/>
      </p:ext>
    </p:extLst>
  </p:cSld>
  <p:clrMapOvr>
    <a:masterClrMapping/>
  </p:clrMapOvr>
  <p:transition spd="slow"/>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6" name="Triangle 4"/>
          <p:cNvSpPr/>
          <p:nvPr userDrawn="1"/>
        </p:nvSpPr>
        <p:spPr bwMode="auto">
          <a:xfrm rot="10800000">
            <a:off x="-19182" y="-12788"/>
            <a:ext cx="868680" cy="2050288"/>
          </a:xfrm>
          <a:custGeom>
            <a:avLst/>
            <a:gdLst>
              <a:gd name="connsiteX0" fmla="*/ 0 w 1778000"/>
              <a:gd name="connsiteY0" fmla="*/ 2763520 h 2763520"/>
              <a:gd name="connsiteX1" fmla="*/ 889000 w 1778000"/>
              <a:gd name="connsiteY1" fmla="*/ 0 h 2763520"/>
              <a:gd name="connsiteX2" fmla="*/ 1778000 w 1778000"/>
              <a:gd name="connsiteY2" fmla="*/ 2763520 h 2763520"/>
              <a:gd name="connsiteX3" fmla="*/ 0 w 1778000"/>
              <a:gd name="connsiteY3" fmla="*/ 2763520 h 2763520"/>
              <a:gd name="connsiteX0" fmla="*/ 0 w 914400"/>
              <a:gd name="connsiteY0" fmla="*/ 2763520 h 2763520"/>
              <a:gd name="connsiteX1" fmla="*/ 889000 w 914400"/>
              <a:gd name="connsiteY1" fmla="*/ 0 h 2763520"/>
              <a:gd name="connsiteX2" fmla="*/ 914400 w 914400"/>
              <a:gd name="connsiteY2" fmla="*/ 2753360 h 2763520"/>
              <a:gd name="connsiteX3" fmla="*/ 0 w 914400"/>
              <a:gd name="connsiteY3" fmla="*/ 2763520 h 2763520"/>
              <a:gd name="connsiteX0" fmla="*/ 0 w 962152"/>
              <a:gd name="connsiteY0" fmla="*/ 1876552 h 1876552"/>
              <a:gd name="connsiteX1" fmla="*/ 962152 w 962152"/>
              <a:gd name="connsiteY1" fmla="*/ 0 h 1876552"/>
              <a:gd name="connsiteX2" fmla="*/ 914400 w 962152"/>
              <a:gd name="connsiteY2" fmla="*/ 1866392 h 1876552"/>
              <a:gd name="connsiteX3" fmla="*/ 0 w 962152"/>
              <a:gd name="connsiteY3" fmla="*/ 1876552 h 1876552"/>
              <a:gd name="connsiteX0" fmla="*/ 0 w 914400"/>
              <a:gd name="connsiteY0" fmla="*/ 2013712 h 2013712"/>
              <a:gd name="connsiteX1" fmla="*/ 834136 w 914400"/>
              <a:gd name="connsiteY1" fmla="*/ 0 h 2013712"/>
              <a:gd name="connsiteX2" fmla="*/ 914400 w 914400"/>
              <a:gd name="connsiteY2" fmla="*/ 2003552 h 2013712"/>
              <a:gd name="connsiteX3" fmla="*/ 0 w 914400"/>
              <a:gd name="connsiteY3" fmla="*/ 2013712 h 2013712"/>
              <a:gd name="connsiteX0" fmla="*/ 0 w 850392"/>
              <a:gd name="connsiteY0" fmla="*/ 2013712 h 2040128"/>
              <a:gd name="connsiteX1" fmla="*/ 834136 w 850392"/>
              <a:gd name="connsiteY1" fmla="*/ 0 h 2040128"/>
              <a:gd name="connsiteX2" fmla="*/ 850392 w 850392"/>
              <a:gd name="connsiteY2" fmla="*/ 2040128 h 2040128"/>
              <a:gd name="connsiteX3" fmla="*/ 0 w 850392"/>
              <a:gd name="connsiteY3" fmla="*/ 2013712 h 2040128"/>
              <a:gd name="connsiteX0" fmla="*/ 0 w 868680"/>
              <a:gd name="connsiteY0" fmla="*/ 2050288 h 2050288"/>
              <a:gd name="connsiteX1" fmla="*/ 852424 w 868680"/>
              <a:gd name="connsiteY1" fmla="*/ 0 h 2050288"/>
              <a:gd name="connsiteX2" fmla="*/ 868680 w 868680"/>
              <a:gd name="connsiteY2" fmla="*/ 2040128 h 2050288"/>
              <a:gd name="connsiteX3" fmla="*/ 0 w 868680"/>
              <a:gd name="connsiteY3" fmla="*/ 2050288 h 2050288"/>
            </a:gdLst>
            <a:ahLst/>
            <a:cxnLst>
              <a:cxn ang="0">
                <a:pos x="connsiteX0" y="connsiteY0"/>
              </a:cxn>
              <a:cxn ang="0">
                <a:pos x="connsiteX1" y="connsiteY1"/>
              </a:cxn>
              <a:cxn ang="0">
                <a:pos x="connsiteX2" y="connsiteY2"/>
              </a:cxn>
              <a:cxn ang="0">
                <a:pos x="connsiteX3" y="connsiteY3"/>
              </a:cxn>
            </a:cxnLst>
            <a:rect l="l" t="t" r="r" b="b"/>
            <a:pathLst>
              <a:path w="868680" h="2050288">
                <a:moveTo>
                  <a:pt x="0" y="2050288"/>
                </a:moveTo>
                <a:lnTo>
                  <a:pt x="852424" y="0"/>
                </a:lnTo>
                <a:lnTo>
                  <a:pt x="868680" y="2040128"/>
                </a:lnTo>
                <a:lnTo>
                  <a:pt x="0" y="2050288"/>
                </a:lnTo>
                <a:close/>
              </a:path>
            </a:pathLst>
          </a:custGeom>
          <a:solidFill>
            <a:schemeClr val="accent1"/>
          </a:solidFill>
          <a:ln w="12700" cap="flat" cmpd="sng" algn="ctr">
            <a:noFill/>
            <a:prstDash val="solid"/>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pitchFamily="34" charset="0"/>
            </a:endParaRPr>
          </a:p>
        </p:txBody>
      </p:sp>
      <p:sp>
        <p:nvSpPr>
          <p:cNvPr id="5" name="Title 1"/>
          <p:cNvSpPr>
            <a:spLocks noGrp="1"/>
          </p:cNvSpPr>
          <p:nvPr>
            <p:ph type="title" hasCustomPrompt="1"/>
          </p:nvPr>
        </p:nvSpPr>
        <p:spPr>
          <a:xfrm>
            <a:off x="971550" y="228021"/>
            <a:ext cx="7790052" cy="482203"/>
          </a:xfrm>
        </p:spPr>
        <p:txBody>
          <a:bodyPr anchor="b" anchorCtr="0"/>
          <a:lstStyle>
            <a:lvl1pPr algn="r">
              <a:lnSpc>
                <a:spcPct val="85000"/>
              </a:lnSpc>
              <a:defRPr sz="2400" b="1" i="0" baseline="0">
                <a:solidFill>
                  <a:srgbClr val="31414B"/>
                </a:solidFill>
                <a:latin typeface="Arial Black" charset="0"/>
                <a:ea typeface="Arial Black" charset="0"/>
                <a:cs typeface="Arial Black" charset="0"/>
              </a:defRPr>
            </a:lvl1pPr>
          </a:lstStyle>
          <a:p>
            <a:r>
              <a:rPr lang="en-US" dirty="0"/>
              <a:t>Click to edit - Master title style</a:t>
            </a:r>
            <a:endParaRPr lang="en-GB" dirty="0"/>
          </a:p>
        </p:txBody>
      </p:sp>
    </p:spTree>
  </p:cSld>
  <p:clrMapOvr>
    <a:masterClrMapping/>
  </p:clrMapOvr>
  <p:transition spd="slow"/>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itle" preserve="1">
  <p:cSld name="End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alphaModFix/>
            <a:extLst>
              <a:ext uri="{28A0092B-C50C-407E-A947-70E740481C1C}">
                <a14:useLocalDpi xmlns:a14="http://schemas.microsoft.com/office/drawing/2010/main" val="0"/>
              </a:ext>
            </a:extLst>
          </a:blip>
          <a:stretch>
            <a:fillRect/>
          </a:stretch>
        </p:blipFill>
        <p:spPr>
          <a:xfrm>
            <a:off x="0" y="0"/>
            <a:ext cx="9144000" cy="5199120"/>
          </a:xfrm>
          <a:prstGeom prst="rect">
            <a:avLst/>
          </a:prstGeom>
        </p:spPr>
      </p:pic>
      <p:sp>
        <p:nvSpPr>
          <p:cNvPr id="4" name="Rectangle 4"/>
          <p:cNvSpPr>
            <a:spLocks noChangeArrowheads="1"/>
          </p:cNvSpPr>
          <p:nvPr/>
        </p:nvSpPr>
        <p:spPr bwMode="auto">
          <a:xfrm>
            <a:off x="970915" y="4810364"/>
            <a:ext cx="184150" cy="61913"/>
          </a:xfrm>
          <a:prstGeom prst="rect">
            <a:avLst/>
          </a:prstGeom>
          <a:noFill/>
          <a:ln w="12700">
            <a:noFill/>
            <a:miter lim="800000"/>
            <a:headEnd/>
            <a:tailEnd/>
          </a:ln>
          <a:effectLst/>
        </p:spPr>
        <p:txBody>
          <a:bodyPr lIns="0" tIns="0" rIns="0" bIns="0"/>
          <a:lstStyle/>
          <a:p>
            <a:pPr algn="l" defTabSz="631825"/>
            <a:fld id="{A564A9D2-C304-4F8D-8CE4-C393FD3402FC}" type="slidenum">
              <a:rPr lang="en-US" sz="700">
                <a:solidFill>
                  <a:srgbClr val="333333"/>
                </a:solidFill>
              </a:rPr>
              <a:pPr algn="l" defTabSz="631825"/>
              <a:t>‹Nº›</a:t>
            </a:fld>
            <a:endParaRPr lang="en-US" sz="600" dirty="0">
              <a:solidFill>
                <a:srgbClr val="333333"/>
              </a:solidFill>
            </a:endParaRPr>
          </a:p>
        </p:txBody>
      </p:sp>
      <p:sp>
        <p:nvSpPr>
          <p:cNvPr id="67586" name="Rectangle 2"/>
          <p:cNvSpPr>
            <a:spLocks noGrp="1" noChangeArrowheads="1"/>
          </p:cNvSpPr>
          <p:nvPr>
            <p:ph type="ctrTitle" hasCustomPrompt="1"/>
          </p:nvPr>
        </p:nvSpPr>
        <p:spPr>
          <a:xfrm>
            <a:off x="3518181" y="271201"/>
            <a:ext cx="5257964" cy="601996"/>
          </a:xfrm>
        </p:spPr>
        <p:txBody>
          <a:bodyPr/>
          <a:lstStyle>
            <a:lvl1pPr algn="r">
              <a:defRPr sz="2800" b="1" i="0">
                <a:solidFill>
                  <a:srgbClr val="FF0000"/>
                </a:solidFill>
                <a:latin typeface="Arial"/>
                <a:cs typeface="Arial"/>
              </a:defRPr>
            </a:lvl1pPr>
          </a:lstStyle>
          <a:p>
            <a:pPr lvl="0"/>
            <a:r>
              <a:rPr lang="en-US" noProof="0" dirty="0"/>
              <a:t>Questions?</a:t>
            </a:r>
          </a:p>
        </p:txBody>
      </p:sp>
      <p:sp>
        <p:nvSpPr>
          <p:cNvPr id="67587" name="Rectangle 3"/>
          <p:cNvSpPr>
            <a:spLocks noGrp="1" noChangeArrowheads="1"/>
          </p:cNvSpPr>
          <p:nvPr>
            <p:ph type="subTitle" idx="1" hasCustomPrompt="1"/>
          </p:nvPr>
        </p:nvSpPr>
        <p:spPr>
          <a:xfrm>
            <a:off x="3109050" y="1645570"/>
            <a:ext cx="5774346" cy="1107824"/>
          </a:xfrm>
        </p:spPr>
        <p:txBody>
          <a:bodyPr/>
          <a:lstStyle>
            <a:lvl1pPr marL="0" indent="0" algn="l">
              <a:spcBef>
                <a:spcPts val="0"/>
              </a:spcBef>
              <a:buFont typeface="Wingdings" pitchFamily="2" charset="2"/>
              <a:buNone/>
              <a:defRPr/>
            </a:lvl1pPr>
          </a:lstStyle>
          <a:p>
            <a:pPr lvl="0"/>
            <a:r>
              <a:rPr kumimoji="0" lang="en-US" sz="2800" b="1" i="0" u="none" strike="noStrike" kern="0" cap="none" spc="0" normalizeH="0" baseline="0" noProof="0" dirty="0">
                <a:ln>
                  <a:noFill/>
                </a:ln>
                <a:solidFill>
                  <a:srgbClr val="231F20"/>
                </a:solidFill>
                <a:effectLst/>
                <a:uLnTx/>
                <a:uFillTx/>
                <a:latin typeface="+mn-lt"/>
                <a:ea typeface="+mj-ea"/>
                <a:cs typeface="Arial"/>
              </a:rPr>
              <a:t>Power on</a:t>
            </a:r>
            <a:r>
              <a:rPr kumimoji="0" lang="en-US" sz="1200" b="1" i="0" u="none" strike="noStrike" kern="0" cap="none" spc="0" normalizeH="0" baseline="0" noProof="0" dirty="0">
                <a:ln>
                  <a:noFill/>
                </a:ln>
                <a:solidFill>
                  <a:srgbClr val="231F20"/>
                </a:solidFill>
                <a:effectLst/>
                <a:uLnTx/>
                <a:uFillTx/>
                <a:latin typeface="+mn-lt"/>
                <a:ea typeface="+mj-ea"/>
                <a:cs typeface="Arial"/>
              </a:rPr>
              <a:t/>
            </a:r>
            <a:br>
              <a:rPr kumimoji="0" lang="en-US" sz="1200" b="1" i="0" u="none" strike="noStrike" kern="0" cap="none" spc="0" normalizeH="0" baseline="0" noProof="0" dirty="0">
                <a:ln>
                  <a:noFill/>
                </a:ln>
                <a:solidFill>
                  <a:srgbClr val="231F20"/>
                </a:solidFill>
                <a:effectLst/>
                <a:uLnTx/>
                <a:uFillTx/>
                <a:latin typeface="+mn-lt"/>
                <a:ea typeface="+mj-ea"/>
                <a:cs typeface="Arial"/>
              </a:rPr>
            </a:br>
            <a:r>
              <a:rPr kumimoji="0" lang="en-US" sz="1200" b="1" i="0" u="none" strike="noStrike" kern="0" cap="none" spc="0" normalizeH="0" baseline="0" noProof="0" dirty="0">
                <a:ln>
                  <a:noFill/>
                </a:ln>
                <a:solidFill>
                  <a:srgbClr val="231F20"/>
                </a:solidFill>
                <a:effectLst/>
                <a:uLnTx/>
                <a:uFillTx/>
                <a:latin typeface="+mn-lt"/>
                <a:ea typeface="+mj-ea"/>
                <a:cs typeface="Arial"/>
              </a:rPr>
              <a:t>At Megger, we understand that keeping the power on is essential for the success of your business. That is why we are dedicated to creating, designing and manufacturing safe, reliable, easy-to-use portable test equipment backed by world-leading support and expertise.</a:t>
            </a:r>
            <a:br>
              <a:rPr kumimoji="0" lang="en-US" sz="1200" b="1" i="0" u="none" strike="noStrike" kern="0" cap="none" spc="0" normalizeH="0" baseline="0" noProof="0" dirty="0">
                <a:ln>
                  <a:noFill/>
                </a:ln>
                <a:solidFill>
                  <a:srgbClr val="231F20"/>
                </a:solidFill>
                <a:effectLst/>
                <a:uLnTx/>
                <a:uFillTx/>
                <a:latin typeface="+mn-lt"/>
                <a:ea typeface="+mj-ea"/>
                <a:cs typeface="Arial"/>
              </a:rPr>
            </a:br>
            <a:endParaRPr kumimoji="0" lang="en-US" sz="1200" b="1" i="0" u="none" strike="noStrike" kern="0" cap="none" spc="0" normalizeH="0" baseline="0" noProof="0" dirty="0">
              <a:ln>
                <a:noFill/>
              </a:ln>
              <a:solidFill>
                <a:srgbClr val="231F20"/>
              </a:solidFill>
              <a:effectLst/>
              <a:uLnTx/>
              <a:uFillTx/>
              <a:latin typeface="+mn-lt"/>
              <a:ea typeface="+mj-ea"/>
              <a:cs typeface="Arial"/>
            </a:endParaRPr>
          </a:p>
          <a:p>
            <a:pPr lvl="0"/>
            <a:r>
              <a:rPr kumimoji="0" lang="en-GB" sz="1200" b="1" i="0" u="none" strike="noStrike" kern="0" cap="none" spc="0" normalizeH="0" baseline="0" noProof="0" dirty="0">
                <a:ln>
                  <a:noFill/>
                </a:ln>
                <a:solidFill>
                  <a:srgbClr val="231F20"/>
                </a:solidFill>
                <a:effectLst/>
                <a:uLnTx/>
                <a:uFillTx/>
                <a:latin typeface="+mn-lt"/>
                <a:ea typeface="+mj-ea"/>
                <a:cs typeface="Arial"/>
              </a:rPr>
              <a:t>We can assist your acceptance, commissioning and maintenance testing for predictive, diagnostic or routine purposes. By working closely with electrical utilities, standards bodies and technical institutions, we contribute to the dependability and advancement of the electrical supply industry.</a:t>
            </a:r>
            <a:br>
              <a:rPr kumimoji="0" lang="en-GB" sz="1200" b="1" i="0" u="none" strike="noStrike" kern="0" cap="none" spc="0" normalizeH="0" baseline="0" noProof="0" dirty="0">
                <a:ln>
                  <a:noFill/>
                </a:ln>
                <a:solidFill>
                  <a:srgbClr val="231F20"/>
                </a:solidFill>
                <a:effectLst/>
                <a:uLnTx/>
                <a:uFillTx/>
                <a:latin typeface="+mn-lt"/>
                <a:ea typeface="+mj-ea"/>
                <a:cs typeface="Arial"/>
              </a:rPr>
            </a:br>
            <a:endParaRPr lang="en-US" noProof="0" dirty="0"/>
          </a:p>
        </p:txBody>
      </p:sp>
      <p:pic>
        <p:nvPicPr>
          <p:cNvPr id="11" name="Picture 2"/>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516813" y="4398963"/>
            <a:ext cx="1627187" cy="744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riangle 4"/>
          <p:cNvSpPr/>
          <p:nvPr userDrawn="1"/>
        </p:nvSpPr>
        <p:spPr bwMode="auto">
          <a:xfrm rot="10800000">
            <a:off x="-19182" y="-12788"/>
            <a:ext cx="868680" cy="2050288"/>
          </a:xfrm>
          <a:custGeom>
            <a:avLst/>
            <a:gdLst>
              <a:gd name="connsiteX0" fmla="*/ 0 w 1778000"/>
              <a:gd name="connsiteY0" fmla="*/ 2763520 h 2763520"/>
              <a:gd name="connsiteX1" fmla="*/ 889000 w 1778000"/>
              <a:gd name="connsiteY1" fmla="*/ 0 h 2763520"/>
              <a:gd name="connsiteX2" fmla="*/ 1778000 w 1778000"/>
              <a:gd name="connsiteY2" fmla="*/ 2763520 h 2763520"/>
              <a:gd name="connsiteX3" fmla="*/ 0 w 1778000"/>
              <a:gd name="connsiteY3" fmla="*/ 2763520 h 2763520"/>
              <a:gd name="connsiteX0" fmla="*/ 0 w 914400"/>
              <a:gd name="connsiteY0" fmla="*/ 2763520 h 2763520"/>
              <a:gd name="connsiteX1" fmla="*/ 889000 w 914400"/>
              <a:gd name="connsiteY1" fmla="*/ 0 h 2763520"/>
              <a:gd name="connsiteX2" fmla="*/ 914400 w 914400"/>
              <a:gd name="connsiteY2" fmla="*/ 2753360 h 2763520"/>
              <a:gd name="connsiteX3" fmla="*/ 0 w 914400"/>
              <a:gd name="connsiteY3" fmla="*/ 2763520 h 2763520"/>
              <a:gd name="connsiteX0" fmla="*/ 0 w 962152"/>
              <a:gd name="connsiteY0" fmla="*/ 1876552 h 1876552"/>
              <a:gd name="connsiteX1" fmla="*/ 962152 w 962152"/>
              <a:gd name="connsiteY1" fmla="*/ 0 h 1876552"/>
              <a:gd name="connsiteX2" fmla="*/ 914400 w 962152"/>
              <a:gd name="connsiteY2" fmla="*/ 1866392 h 1876552"/>
              <a:gd name="connsiteX3" fmla="*/ 0 w 962152"/>
              <a:gd name="connsiteY3" fmla="*/ 1876552 h 1876552"/>
              <a:gd name="connsiteX0" fmla="*/ 0 w 914400"/>
              <a:gd name="connsiteY0" fmla="*/ 2013712 h 2013712"/>
              <a:gd name="connsiteX1" fmla="*/ 834136 w 914400"/>
              <a:gd name="connsiteY1" fmla="*/ 0 h 2013712"/>
              <a:gd name="connsiteX2" fmla="*/ 914400 w 914400"/>
              <a:gd name="connsiteY2" fmla="*/ 2003552 h 2013712"/>
              <a:gd name="connsiteX3" fmla="*/ 0 w 914400"/>
              <a:gd name="connsiteY3" fmla="*/ 2013712 h 2013712"/>
              <a:gd name="connsiteX0" fmla="*/ 0 w 850392"/>
              <a:gd name="connsiteY0" fmla="*/ 2013712 h 2040128"/>
              <a:gd name="connsiteX1" fmla="*/ 834136 w 850392"/>
              <a:gd name="connsiteY1" fmla="*/ 0 h 2040128"/>
              <a:gd name="connsiteX2" fmla="*/ 850392 w 850392"/>
              <a:gd name="connsiteY2" fmla="*/ 2040128 h 2040128"/>
              <a:gd name="connsiteX3" fmla="*/ 0 w 850392"/>
              <a:gd name="connsiteY3" fmla="*/ 2013712 h 2040128"/>
              <a:gd name="connsiteX0" fmla="*/ 0 w 868680"/>
              <a:gd name="connsiteY0" fmla="*/ 2050288 h 2050288"/>
              <a:gd name="connsiteX1" fmla="*/ 852424 w 868680"/>
              <a:gd name="connsiteY1" fmla="*/ 0 h 2050288"/>
              <a:gd name="connsiteX2" fmla="*/ 868680 w 868680"/>
              <a:gd name="connsiteY2" fmla="*/ 2040128 h 2050288"/>
              <a:gd name="connsiteX3" fmla="*/ 0 w 868680"/>
              <a:gd name="connsiteY3" fmla="*/ 2050288 h 2050288"/>
            </a:gdLst>
            <a:ahLst/>
            <a:cxnLst>
              <a:cxn ang="0">
                <a:pos x="connsiteX0" y="connsiteY0"/>
              </a:cxn>
              <a:cxn ang="0">
                <a:pos x="connsiteX1" y="connsiteY1"/>
              </a:cxn>
              <a:cxn ang="0">
                <a:pos x="connsiteX2" y="connsiteY2"/>
              </a:cxn>
              <a:cxn ang="0">
                <a:pos x="connsiteX3" y="connsiteY3"/>
              </a:cxn>
            </a:cxnLst>
            <a:rect l="l" t="t" r="r" b="b"/>
            <a:pathLst>
              <a:path w="868680" h="2050288">
                <a:moveTo>
                  <a:pt x="0" y="2050288"/>
                </a:moveTo>
                <a:lnTo>
                  <a:pt x="852424" y="0"/>
                </a:lnTo>
                <a:lnTo>
                  <a:pt x="868680" y="2040128"/>
                </a:lnTo>
                <a:lnTo>
                  <a:pt x="0" y="2050288"/>
                </a:lnTo>
                <a:close/>
              </a:path>
            </a:pathLst>
          </a:custGeom>
          <a:solidFill>
            <a:schemeClr val="accent1"/>
          </a:solidFill>
          <a:ln w="12700" cap="flat" cmpd="sng" algn="ctr">
            <a:noFill/>
            <a:prstDash val="solid"/>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pitchFamily="34" charset="0"/>
            </a:endParaRPr>
          </a:p>
        </p:txBody>
      </p:sp>
    </p:spTree>
    <p:extLst>
      <p:ext uri="{BB962C8B-B14F-4D97-AF65-F5344CB8AC3E}">
        <p14:creationId xmlns:p14="http://schemas.microsoft.com/office/powerpoint/2010/main" val="3871004353"/>
      </p:ext>
    </p:extLst>
  </p:cSld>
  <p:clrMapOvr>
    <a:masterClrMapping/>
  </p:clrMapOvr>
  <p:transition spd="slow"/>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1_Header + content spac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71550" y="228021"/>
            <a:ext cx="7790052" cy="482203"/>
          </a:xfrm>
        </p:spPr>
        <p:txBody>
          <a:bodyPr anchor="b" anchorCtr="0"/>
          <a:lstStyle>
            <a:lvl1pPr algn="r">
              <a:lnSpc>
                <a:spcPct val="85000"/>
              </a:lnSpc>
              <a:defRPr sz="2400" b="1" i="0" baseline="0">
                <a:solidFill>
                  <a:srgbClr val="31414B"/>
                </a:solidFill>
                <a:latin typeface="Arial Black" charset="0"/>
                <a:ea typeface="Arial Black" charset="0"/>
                <a:cs typeface="Arial Black" charset="0"/>
              </a:defRPr>
            </a:lvl1pPr>
          </a:lstStyle>
          <a:p>
            <a:r>
              <a:rPr lang="en-US" dirty="0" smtClean="0"/>
              <a:t>Click to edit - Master title style</a:t>
            </a:r>
            <a:endParaRPr lang="en-GB" dirty="0"/>
          </a:p>
        </p:txBody>
      </p:sp>
      <p:sp>
        <p:nvSpPr>
          <p:cNvPr id="10" name="Rectangle 4"/>
          <p:cNvSpPr>
            <a:spLocks noChangeArrowheads="1"/>
          </p:cNvSpPr>
          <p:nvPr userDrawn="1"/>
        </p:nvSpPr>
        <p:spPr bwMode="auto">
          <a:xfrm>
            <a:off x="970915" y="4810364"/>
            <a:ext cx="184150" cy="61913"/>
          </a:xfrm>
          <a:prstGeom prst="rect">
            <a:avLst/>
          </a:prstGeom>
          <a:noFill/>
          <a:ln w="12700">
            <a:noFill/>
            <a:miter lim="800000"/>
            <a:headEnd/>
            <a:tailEnd/>
          </a:ln>
          <a:effectLst/>
        </p:spPr>
        <p:txBody>
          <a:bodyPr lIns="0" tIns="0" rIns="0" bIns="0"/>
          <a:lstStyle/>
          <a:p>
            <a:pPr algn="l" defTabSz="631825"/>
            <a:fld id="{A564A9D2-C304-4F8D-8CE4-C393FD3402FC}" type="slidenum">
              <a:rPr lang="en-US" sz="700">
                <a:solidFill>
                  <a:srgbClr val="333333"/>
                </a:solidFill>
              </a:rPr>
              <a:pPr algn="l" defTabSz="631825"/>
              <a:t>‹Nº›</a:t>
            </a:fld>
            <a:endParaRPr lang="en-US" sz="600" dirty="0">
              <a:solidFill>
                <a:srgbClr val="333333"/>
              </a:solidFill>
            </a:endParaRPr>
          </a:p>
        </p:txBody>
      </p:sp>
      <p:pic>
        <p:nvPicPr>
          <p:cNvPr id="2050"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516813" y="4398963"/>
            <a:ext cx="1627187" cy="744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riangle 4"/>
          <p:cNvSpPr/>
          <p:nvPr userDrawn="1"/>
        </p:nvSpPr>
        <p:spPr bwMode="auto">
          <a:xfrm rot="10800000">
            <a:off x="-18288" y="0"/>
            <a:ext cx="868680" cy="2050288"/>
          </a:xfrm>
          <a:custGeom>
            <a:avLst/>
            <a:gdLst>
              <a:gd name="connsiteX0" fmla="*/ 0 w 1778000"/>
              <a:gd name="connsiteY0" fmla="*/ 2763520 h 2763520"/>
              <a:gd name="connsiteX1" fmla="*/ 889000 w 1778000"/>
              <a:gd name="connsiteY1" fmla="*/ 0 h 2763520"/>
              <a:gd name="connsiteX2" fmla="*/ 1778000 w 1778000"/>
              <a:gd name="connsiteY2" fmla="*/ 2763520 h 2763520"/>
              <a:gd name="connsiteX3" fmla="*/ 0 w 1778000"/>
              <a:gd name="connsiteY3" fmla="*/ 2763520 h 2763520"/>
              <a:gd name="connsiteX0" fmla="*/ 0 w 914400"/>
              <a:gd name="connsiteY0" fmla="*/ 2763520 h 2763520"/>
              <a:gd name="connsiteX1" fmla="*/ 889000 w 914400"/>
              <a:gd name="connsiteY1" fmla="*/ 0 h 2763520"/>
              <a:gd name="connsiteX2" fmla="*/ 914400 w 914400"/>
              <a:gd name="connsiteY2" fmla="*/ 2753360 h 2763520"/>
              <a:gd name="connsiteX3" fmla="*/ 0 w 914400"/>
              <a:gd name="connsiteY3" fmla="*/ 2763520 h 2763520"/>
              <a:gd name="connsiteX0" fmla="*/ 0 w 962152"/>
              <a:gd name="connsiteY0" fmla="*/ 1876552 h 1876552"/>
              <a:gd name="connsiteX1" fmla="*/ 962152 w 962152"/>
              <a:gd name="connsiteY1" fmla="*/ 0 h 1876552"/>
              <a:gd name="connsiteX2" fmla="*/ 914400 w 962152"/>
              <a:gd name="connsiteY2" fmla="*/ 1866392 h 1876552"/>
              <a:gd name="connsiteX3" fmla="*/ 0 w 962152"/>
              <a:gd name="connsiteY3" fmla="*/ 1876552 h 1876552"/>
              <a:gd name="connsiteX0" fmla="*/ 0 w 914400"/>
              <a:gd name="connsiteY0" fmla="*/ 2013712 h 2013712"/>
              <a:gd name="connsiteX1" fmla="*/ 834136 w 914400"/>
              <a:gd name="connsiteY1" fmla="*/ 0 h 2013712"/>
              <a:gd name="connsiteX2" fmla="*/ 914400 w 914400"/>
              <a:gd name="connsiteY2" fmla="*/ 2003552 h 2013712"/>
              <a:gd name="connsiteX3" fmla="*/ 0 w 914400"/>
              <a:gd name="connsiteY3" fmla="*/ 2013712 h 2013712"/>
              <a:gd name="connsiteX0" fmla="*/ 0 w 850392"/>
              <a:gd name="connsiteY0" fmla="*/ 2013712 h 2040128"/>
              <a:gd name="connsiteX1" fmla="*/ 834136 w 850392"/>
              <a:gd name="connsiteY1" fmla="*/ 0 h 2040128"/>
              <a:gd name="connsiteX2" fmla="*/ 850392 w 850392"/>
              <a:gd name="connsiteY2" fmla="*/ 2040128 h 2040128"/>
              <a:gd name="connsiteX3" fmla="*/ 0 w 850392"/>
              <a:gd name="connsiteY3" fmla="*/ 2013712 h 2040128"/>
              <a:gd name="connsiteX0" fmla="*/ 0 w 868680"/>
              <a:gd name="connsiteY0" fmla="*/ 2050288 h 2050288"/>
              <a:gd name="connsiteX1" fmla="*/ 852424 w 868680"/>
              <a:gd name="connsiteY1" fmla="*/ 0 h 2050288"/>
              <a:gd name="connsiteX2" fmla="*/ 868680 w 868680"/>
              <a:gd name="connsiteY2" fmla="*/ 2040128 h 2050288"/>
              <a:gd name="connsiteX3" fmla="*/ 0 w 868680"/>
              <a:gd name="connsiteY3" fmla="*/ 2050288 h 2050288"/>
            </a:gdLst>
            <a:ahLst/>
            <a:cxnLst>
              <a:cxn ang="0">
                <a:pos x="connsiteX0" y="connsiteY0"/>
              </a:cxn>
              <a:cxn ang="0">
                <a:pos x="connsiteX1" y="connsiteY1"/>
              </a:cxn>
              <a:cxn ang="0">
                <a:pos x="connsiteX2" y="connsiteY2"/>
              </a:cxn>
              <a:cxn ang="0">
                <a:pos x="connsiteX3" y="connsiteY3"/>
              </a:cxn>
            </a:cxnLst>
            <a:rect l="l" t="t" r="r" b="b"/>
            <a:pathLst>
              <a:path w="868680" h="2050288">
                <a:moveTo>
                  <a:pt x="0" y="2050288"/>
                </a:moveTo>
                <a:lnTo>
                  <a:pt x="852424" y="0"/>
                </a:lnTo>
                <a:lnTo>
                  <a:pt x="868680" y="2040128"/>
                </a:lnTo>
                <a:lnTo>
                  <a:pt x="0" y="2050288"/>
                </a:lnTo>
                <a:close/>
              </a:path>
            </a:pathLst>
          </a:custGeom>
          <a:solidFill>
            <a:schemeClr val="accent1"/>
          </a:solidFill>
          <a:ln w="12700" cap="flat" cmpd="sng" algn="ctr">
            <a:no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Arial" pitchFamily="34" charset="0"/>
            </a:endParaRPr>
          </a:p>
        </p:txBody>
      </p:sp>
    </p:spTree>
    <p:extLst>
      <p:ext uri="{BB962C8B-B14F-4D97-AF65-F5344CB8AC3E}">
        <p14:creationId xmlns:p14="http://schemas.microsoft.com/office/powerpoint/2010/main" val="1060137661"/>
      </p:ext>
    </p:extLst>
  </p:cSld>
  <p:clrMapOvr>
    <a:masterClrMapping/>
  </p:clrMapOvr>
  <p:transition spd="slow"/>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925515" y="432199"/>
            <a:ext cx="7316787" cy="482203"/>
          </a:xfrm>
          <a:prstGeom prst="rect">
            <a:avLst/>
          </a:prstGeom>
          <a:noFill/>
          <a:ln w="12700">
            <a:noFill/>
            <a:miter lim="800000"/>
            <a:headEnd/>
            <a:tailEnd/>
          </a:ln>
          <a:effectLst/>
        </p:spPr>
        <p:txBody>
          <a:bodyPr vert="horz" wrap="square" lIns="0" tIns="0" rIns="0" bIns="0" numCol="1" anchor="t" anchorCtr="0" compatLnSpc="1">
            <a:prstTxWarp prst="textNoShape">
              <a:avLst/>
            </a:prstTxWarp>
          </a:bodyPr>
          <a:lstStyle/>
          <a:p>
            <a:pPr lvl="0"/>
            <a:r>
              <a:rPr lang="en-US" dirty="0"/>
              <a:t>Click to modify title layout </a:t>
            </a:r>
          </a:p>
        </p:txBody>
      </p:sp>
      <p:sp>
        <p:nvSpPr>
          <p:cNvPr id="1028" name="Rectangle 4"/>
          <p:cNvSpPr>
            <a:spLocks noGrp="1" noChangeArrowheads="1"/>
          </p:cNvSpPr>
          <p:nvPr>
            <p:ph type="body" idx="1"/>
          </p:nvPr>
        </p:nvSpPr>
        <p:spPr bwMode="auto">
          <a:xfrm>
            <a:off x="927100" y="1028701"/>
            <a:ext cx="7327900" cy="3227785"/>
          </a:xfrm>
          <a:prstGeom prst="rect">
            <a:avLst/>
          </a:prstGeom>
          <a:noFill/>
          <a:ln w="12700">
            <a:noFill/>
            <a:miter lim="800000"/>
            <a:headEnd/>
            <a:tailEnd/>
          </a:ln>
          <a:effectLst/>
        </p:spPr>
        <p:txBody>
          <a:bodyPr vert="horz" wrap="square" lIns="0" tIns="0" rIns="0" bIns="0" numCol="1" anchor="t" anchorCtr="0" compatLnSpc="1">
            <a:prstTxWarp prst="textNoShape">
              <a:avLst/>
            </a:prstTxWarp>
          </a:bodyPr>
          <a:lstStyle/>
          <a:p>
            <a:pPr lvl="0"/>
            <a:r>
              <a:rPr lang="en-US" dirty="0"/>
              <a:t>Click to modify first level bullets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 bg1="lt1" tx1="dk1" bg2="lt2" tx2="dk2" accent1="accent1" accent2="accent2" accent3="accent3" accent4="accent4" accent5="accent5" accent6="accent6" hlink="hlink" folHlink="folHlink"/>
  <p:sldLayoutIdLst>
    <p:sldLayoutId id="2147484139" r:id="rId1"/>
    <p:sldLayoutId id="2147484153" r:id="rId2"/>
    <p:sldLayoutId id="2147484115" r:id="rId3"/>
    <p:sldLayoutId id="2147484142" r:id="rId4"/>
    <p:sldLayoutId id="2147484155" r:id="rId5"/>
    <p:sldLayoutId id="2147484152" r:id="rId6"/>
    <p:sldLayoutId id="2147484156" r:id="rId7"/>
    <p:sldLayoutId id="2147484157" r:id="rId8"/>
  </p:sldLayoutIdLst>
  <p:transition spd="slow"/>
  <p:txStyles>
    <p:titleStyle>
      <a:lvl1pPr algn="l" defTabSz="739775" rtl="0" eaLnBrk="1" fontAlgn="base" hangingPunct="1">
        <a:spcBef>
          <a:spcPct val="0"/>
        </a:spcBef>
        <a:spcAft>
          <a:spcPct val="0"/>
        </a:spcAft>
        <a:defRPr sz="2800" b="0">
          <a:solidFill>
            <a:schemeClr val="tx2"/>
          </a:solidFill>
          <a:latin typeface="+mj-lt"/>
          <a:ea typeface="+mj-ea"/>
          <a:cs typeface="+mj-cs"/>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p:titleStyle>
    <p:body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95" userDrawn="1">
          <p15:clr>
            <a:srgbClr val="F26B43"/>
          </p15:clr>
        </p15:guide>
        <p15:guide id="2" pos="5511"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4.xml"/><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emf"/><Relationship Id="rId1" Type="http://schemas.openxmlformats.org/officeDocument/2006/relationships/slideLayout" Target="../slideLayouts/slideLayout4.xml"/><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media/image16.emf"/><Relationship Id="rId1" Type="http://schemas.openxmlformats.org/officeDocument/2006/relationships/slideLayout" Target="../slideLayouts/slideLayout4.xml"/><Relationship Id="rId5" Type="http://schemas.openxmlformats.org/officeDocument/2006/relationships/image" Target="../media/image19.png"/><Relationship Id="rId4" Type="http://schemas.openxmlformats.org/officeDocument/2006/relationships/image" Target="../media/image18.emf"/></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4.xml"/><Relationship Id="rId4" Type="http://schemas.openxmlformats.org/officeDocument/2006/relationships/image" Target="../media/image2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image" Target="../media/image26.emf"/><Relationship Id="rId1" Type="http://schemas.openxmlformats.org/officeDocument/2006/relationships/slideLayout" Target="../slideLayouts/slideLayout4.xml"/><Relationship Id="rId4" Type="http://schemas.openxmlformats.org/officeDocument/2006/relationships/image" Target="../media/image28.png"/></Relationships>
</file>

<file path=ppt/slides/_rels/slide1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4.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1.mov"/><Relationship Id="rId1" Type="http://schemas.microsoft.com/office/2007/relationships/media" Target="../media/media1.mov"/><Relationship Id="rId4" Type="http://schemas.openxmlformats.org/officeDocument/2006/relationships/image" Target="../media/image34.png"/></Relationships>
</file>

<file path=ppt/slides/_rels/slide2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42.emf"/><Relationship Id="rId2" Type="http://schemas.openxmlformats.org/officeDocument/2006/relationships/image" Target="../media/image41.emf"/><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42.emf"/><Relationship Id="rId2" Type="http://schemas.openxmlformats.org/officeDocument/2006/relationships/image" Target="../media/image41.emf"/><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44.emf"/><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46.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48.emf"/><Relationship Id="rId2" Type="http://schemas.openxmlformats.org/officeDocument/2006/relationships/image" Target="../media/image47.emf"/><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24949" y="1712714"/>
            <a:ext cx="7926024" cy="601996"/>
          </a:xfrm>
        </p:spPr>
        <p:txBody>
          <a:bodyPr/>
          <a:lstStyle/>
          <a:p>
            <a:r>
              <a:rPr lang="en-GB" dirty="0"/>
              <a:t>INTERRUPTORES </a:t>
            </a:r>
            <a:r>
              <a:rPr lang="en-GB" dirty="0" smtClean="0"/>
              <a:t>- </a:t>
            </a:r>
            <a:r>
              <a:rPr lang="en-GB" dirty="0" err="1"/>
              <a:t>Fundamentos</a:t>
            </a:r>
            <a:r>
              <a:rPr lang="en-GB" dirty="0"/>
              <a:t> </a:t>
            </a:r>
            <a:r>
              <a:rPr lang="en-GB" dirty="0" err="1" smtClean="0"/>
              <a:t>Básicos</a:t>
            </a:r>
            <a:endParaRPr lang="en-GB" dirty="0"/>
          </a:p>
        </p:txBody>
      </p:sp>
      <p:sp>
        <p:nvSpPr>
          <p:cNvPr id="5" name="Subtitle 2"/>
          <p:cNvSpPr>
            <a:spLocks noGrp="1"/>
          </p:cNvSpPr>
          <p:nvPr>
            <p:ph type="subTitle" idx="1"/>
          </p:nvPr>
        </p:nvSpPr>
        <p:spPr>
          <a:xfrm>
            <a:off x="777767" y="2365606"/>
            <a:ext cx="7973206" cy="1331323"/>
          </a:xfrm>
        </p:spPr>
        <p:txBody>
          <a:bodyPr/>
          <a:lstStyle/>
          <a:p>
            <a:r>
              <a:rPr lang="en-GB" dirty="0" err="1"/>
              <a:t>Raidel</a:t>
            </a:r>
            <a:r>
              <a:rPr lang="en-GB" dirty="0"/>
              <a:t> </a:t>
            </a:r>
            <a:r>
              <a:rPr lang="en-GB" dirty="0" err="1"/>
              <a:t>Coa</a:t>
            </a:r>
            <a:endParaRPr lang="en-GB" dirty="0"/>
          </a:p>
          <a:p>
            <a:r>
              <a:rPr lang="en-GB" sz="1600" dirty="0" err="1"/>
              <a:t>Ingeniero</a:t>
            </a:r>
            <a:r>
              <a:rPr lang="en-GB" sz="1600" dirty="0"/>
              <a:t> de </a:t>
            </a:r>
            <a:r>
              <a:rPr lang="en-GB" sz="1600" dirty="0" err="1"/>
              <a:t>Aplicaciones</a:t>
            </a:r>
            <a:r>
              <a:rPr lang="en-GB" sz="1600" dirty="0"/>
              <a:t> </a:t>
            </a:r>
            <a:r>
              <a:rPr lang="en-GB" sz="1600" dirty="0" smtClean="0"/>
              <a:t>– Megger</a:t>
            </a:r>
          </a:p>
          <a:p>
            <a:endParaRPr lang="en-GB" sz="1600" dirty="0" smtClean="0"/>
          </a:p>
          <a:p>
            <a:r>
              <a:rPr lang="en-GB" sz="1800" b="1" i="1" dirty="0" err="1" smtClean="0"/>
              <a:t>República</a:t>
            </a:r>
            <a:r>
              <a:rPr lang="en-GB" sz="1800" b="1" i="1" dirty="0" smtClean="0"/>
              <a:t> </a:t>
            </a:r>
            <a:r>
              <a:rPr lang="en-GB" sz="1800" b="1" i="1" dirty="0" err="1" smtClean="0"/>
              <a:t>Dominicana</a:t>
            </a:r>
            <a:r>
              <a:rPr lang="en-GB" sz="1800" b="1" i="1" dirty="0" smtClean="0"/>
              <a:t>, </a:t>
            </a:r>
            <a:r>
              <a:rPr lang="en-GB" sz="1800" b="1" i="1" dirty="0" smtClean="0"/>
              <a:t>13-15</a:t>
            </a:r>
            <a:r>
              <a:rPr lang="en-GB" sz="1800" b="1" i="1" dirty="0" smtClean="0"/>
              <a:t> </a:t>
            </a:r>
            <a:r>
              <a:rPr lang="en-GB" sz="1800" b="1" i="1" dirty="0"/>
              <a:t>de </a:t>
            </a:r>
            <a:r>
              <a:rPr lang="en-GB" sz="1800" b="1" i="1" dirty="0" smtClean="0"/>
              <a:t>Agosto </a:t>
            </a:r>
            <a:r>
              <a:rPr lang="en-GB" sz="1800" b="1" i="1" dirty="0"/>
              <a:t>de 2019</a:t>
            </a:r>
            <a:endParaRPr lang="en-GB" sz="1800" dirty="0"/>
          </a:p>
          <a:p>
            <a:r>
              <a:rPr lang="en-GB" sz="1800" b="1" i="1" dirty="0" smtClean="0"/>
              <a:t>  </a:t>
            </a:r>
          </a:p>
        </p:txBody>
      </p:sp>
    </p:spTree>
    <p:extLst>
      <p:ext uri="{BB962C8B-B14F-4D97-AF65-F5344CB8AC3E}">
        <p14:creationId xmlns:p14="http://schemas.microsoft.com/office/powerpoint/2010/main" val="2892716589"/>
      </p:ext>
    </p:extLst>
  </p:cSld>
  <p:clrMapOvr>
    <a:masterClrMapping/>
  </p:clrMapOvr>
  <p:transition spd="slow"/>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bwMode="auto">
          <a:xfrm>
            <a:off x="960756" y="213221"/>
            <a:ext cx="7900186" cy="642937"/>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800" b="1">
                <a:solidFill>
                  <a:schemeClr val="tx2"/>
                </a:solidFill>
                <a:latin typeface="+mj-lt"/>
                <a:ea typeface="+mj-ea"/>
                <a:cs typeface="+mj-cs"/>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smtClean="0">
                <a:solidFill>
                  <a:srgbClr val="31414B"/>
                </a:solidFill>
              </a:rPr>
              <a:t>Presentador</a:t>
            </a:r>
            <a:endParaRPr lang="en-GB" kern="0" dirty="0">
              <a:solidFill>
                <a:srgbClr val="31414B"/>
              </a:solidFill>
            </a:endParaRPr>
          </a:p>
        </p:txBody>
      </p:sp>
      <p:sp>
        <p:nvSpPr>
          <p:cNvPr id="9" name="Content Placeholder 2"/>
          <p:cNvSpPr>
            <a:spLocks noGrp="1"/>
          </p:cNvSpPr>
          <p:nvPr>
            <p:ph type="subTitle" idx="4294967295"/>
          </p:nvPr>
        </p:nvSpPr>
        <p:spPr>
          <a:xfrm>
            <a:off x="801654" y="1014117"/>
            <a:ext cx="5658140" cy="3361235"/>
          </a:xfrm>
        </p:spPr>
        <p:txBody>
          <a:bodyPr/>
          <a:lstStyle/>
          <a:p>
            <a:pPr algn="just">
              <a:lnSpc>
                <a:spcPct val="150000"/>
              </a:lnSpc>
            </a:pPr>
            <a:r>
              <a:rPr lang="en-US" dirty="0" err="1">
                <a:latin typeface="Arial Black" charset="0"/>
                <a:ea typeface="Arial Black" charset="0"/>
                <a:cs typeface="Arial Black" charset="0"/>
              </a:rPr>
              <a:t>Raidel</a:t>
            </a:r>
            <a:r>
              <a:rPr lang="en-US" dirty="0">
                <a:latin typeface="Arial Black" charset="0"/>
                <a:ea typeface="Arial Black" charset="0"/>
                <a:cs typeface="Arial Black" charset="0"/>
              </a:rPr>
              <a:t> </a:t>
            </a:r>
            <a:r>
              <a:rPr lang="en-US" dirty="0" err="1" smtClean="0">
                <a:latin typeface="Arial Black" charset="0"/>
                <a:ea typeface="Arial Black" charset="0"/>
                <a:cs typeface="Arial Black" charset="0"/>
              </a:rPr>
              <a:t>Coa</a:t>
            </a:r>
            <a:endParaRPr lang="en-US" dirty="0" smtClean="0">
              <a:latin typeface="Arial Black" charset="0"/>
              <a:ea typeface="Arial Black" charset="0"/>
              <a:cs typeface="Arial Black" charset="0"/>
            </a:endParaRPr>
          </a:p>
          <a:p>
            <a:pPr marL="0" indent="0" algn="just">
              <a:buNone/>
            </a:pPr>
            <a:r>
              <a:rPr lang="en-GB" sz="1100" dirty="0" err="1" smtClean="0"/>
              <a:t>Venezolano</a:t>
            </a:r>
            <a:r>
              <a:rPr lang="en-GB" sz="1100" dirty="0"/>
              <a:t>, </a:t>
            </a:r>
            <a:r>
              <a:rPr lang="en-GB" sz="1100" dirty="0" err="1"/>
              <a:t>Ingeniero</a:t>
            </a:r>
            <a:r>
              <a:rPr lang="en-GB" sz="1100" dirty="0"/>
              <a:t> </a:t>
            </a:r>
            <a:r>
              <a:rPr lang="en-GB" sz="1100" dirty="0" err="1" smtClean="0"/>
              <a:t>electricista</a:t>
            </a:r>
            <a:r>
              <a:rPr lang="en-GB" sz="1100" dirty="0" smtClean="0"/>
              <a:t>, </a:t>
            </a:r>
            <a:r>
              <a:rPr lang="en-GB" sz="1100" dirty="0" err="1"/>
              <a:t>posee</a:t>
            </a:r>
            <a:r>
              <a:rPr lang="en-GB" sz="1100" dirty="0"/>
              <a:t> </a:t>
            </a:r>
            <a:r>
              <a:rPr lang="en-GB" sz="1100" dirty="0" err="1"/>
              <a:t>estudios</a:t>
            </a:r>
            <a:r>
              <a:rPr lang="en-GB" sz="1100" dirty="0"/>
              <a:t> de </a:t>
            </a:r>
            <a:r>
              <a:rPr lang="en-GB" sz="1100" dirty="0" err="1"/>
              <a:t>cuarto</a:t>
            </a:r>
            <a:r>
              <a:rPr lang="en-GB" sz="1100" dirty="0"/>
              <a:t> </a:t>
            </a:r>
            <a:r>
              <a:rPr lang="en-GB" sz="1100" dirty="0" err="1"/>
              <a:t>nivel</a:t>
            </a:r>
            <a:r>
              <a:rPr lang="en-GB" sz="1100" dirty="0"/>
              <a:t> “Magister </a:t>
            </a:r>
            <a:r>
              <a:rPr lang="en-GB" sz="1100" dirty="0" err="1"/>
              <a:t>Scientiarum</a:t>
            </a:r>
            <a:r>
              <a:rPr lang="en-GB" sz="1100" dirty="0"/>
              <a:t> </a:t>
            </a:r>
            <a:r>
              <a:rPr lang="en-GB" sz="1100" dirty="0" err="1"/>
              <a:t>en</a:t>
            </a:r>
            <a:r>
              <a:rPr lang="en-GB" sz="1100" dirty="0"/>
              <a:t> </a:t>
            </a:r>
            <a:r>
              <a:rPr lang="en-GB" sz="1100" dirty="0" err="1"/>
              <a:t>Ingeniería</a:t>
            </a:r>
            <a:r>
              <a:rPr lang="en-GB" sz="1100" dirty="0"/>
              <a:t> </a:t>
            </a:r>
            <a:r>
              <a:rPr lang="en-GB" sz="1100" dirty="0" err="1"/>
              <a:t>Eléctrica</a:t>
            </a:r>
            <a:r>
              <a:rPr lang="en-GB" sz="1100" dirty="0" smtClean="0"/>
              <a:t>”. </a:t>
            </a:r>
            <a:r>
              <a:rPr lang="en-GB" sz="1100" dirty="0" err="1"/>
              <a:t>Tiene</a:t>
            </a:r>
            <a:r>
              <a:rPr lang="en-GB" sz="1100" dirty="0"/>
              <a:t> 17 </a:t>
            </a:r>
            <a:r>
              <a:rPr lang="en-GB" sz="1100" dirty="0" err="1"/>
              <a:t>años</a:t>
            </a:r>
            <a:r>
              <a:rPr lang="en-GB" sz="1100" dirty="0"/>
              <a:t> de </a:t>
            </a:r>
            <a:r>
              <a:rPr lang="en-GB" sz="1100" dirty="0" err="1"/>
              <a:t>experiencia</a:t>
            </a:r>
            <a:r>
              <a:rPr lang="en-GB" sz="1100" dirty="0"/>
              <a:t> </a:t>
            </a:r>
            <a:r>
              <a:rPr lang="en-GB" sz="1100" dirty="0" err="1"/>
              <a:t>en</a:t>
            </a:r>
            <a:r>
              <a:rPr lang="en-GB" sz="1100" dirty="0"/>
              <a:t> </a:t>
            </a:r>
            <a:r>
              <a:rPr lang="en-GB" sz="1100" dirty="0" err="1"/>
              <a:t>pruebas</a:t>
            </a:r>
            <a:r>
              <a:rPr lang="en-GB" sz="1100" dirty="0"/>
              <a:t> </a:t>
            </a:r>
            <a:r>
              <a:rPr lang="en-GB" sz="1100" dirty="0" err="1"/>
              <a:t>eléctricas</a:t>
            </a:r>
            <a:r>
              <a:rPr lang="en-GB" sz="1100" dirty="0"/>
              <a:t> a </a:t>
            </a:r>
            <a:r>
              <a:rPr lang="en-GB" sz="1100" dirty="0" err="1"/>
              <a:t>equipos</a:t>
            </a:r>
            <a:r>
              <a:rPr lang="en-GB" sz="1100" dirty="0"/>
              <a:t> de </a:t>
            </a:r>
            <a:r>
              <a:rPr lang="en-GB" sz="1100" dirty="0" err="1"/>
              <a:t>alta</a:t>
            </a:r>
            <a:r>
              <a:rPr lang="en-GB" sz="1100" dirty="0"/>
              <a:t> </a:t>
            </a:r>
            <a:r>
              <a:rPr lang="en-GB" sz="1100" dirty="0" err="1"/>
              <a:t>tensión</a:t>
            </a:r>
            <a:r>
              <a:rPr lang="en-GB" sz="1100" dirty="0"/>
              <a:t> (11,4 a 800 kV). </a:t>
            </a:r>
            <a:r>
              <a:rPr lang="en-GB" sz="1100" dirty="0" err="1"/>
              <a:t>Fue</a:t>
            </a:r>
            <a:r>
              <a:rPr lang="en-GB" sz="1100" dirty="0"/>
              <a:t> </a:t>
            </a:r>
            <a:r>
              <a:rPr lang="en-GB" sz="1100" dirty="0" err="1"/>
              <a:t>miembro</a:t>
            </a:r>
            <a:r>
              <a:rPr lang="en-GB" sz="1100" dirty="0"/>
              <a:t> del </a:t>
            </a:r>
            <a:r>
              <a:rPr lang="en-GB" sz="1100" dirty="0" err="1"/>
              <a:t>comité</a:t>
            </a:r>
            <a:r>
              <a:rPr lang="en-GB" sz="1100" dirty="0"/>
              <a:t> de </a:t>
            </a:r>
            <a:r>
              <a:rPr lang="en-GB" sz="1100" dirty="0" err="1"/>
              <a:t>estudio</a:t>
            </a:r>
            <a:r>
              <a:rPr lang="en-GB" sz="1100" dirty="0"/>
              <a:t> A3 de CIGRE “High Voltage Equipment” </a:t>
            </a:r>
            <a:r>
              <a:rPr lang="en-GB" sz="1100" dirty="0" err="1"/>
              <a:t>durante</a:t>
            </a:r>
            <a:r>
              <a:rPr lang="en-GB" sz="1100" dirty="0"/>
              <a:t> </a:t>
            </a:r>
            <a:r>
              <a:rPr lang="en-GB" sz="1100" dirty="0" err="1"/>
              <a:t>los</a:t>
            </a:r>
            <a:r>
              <a:rPr lang="en-GB" sz="1100" dirty="0"/>
              <a:t> </a:t>
            </a:r>
            <a:r>
              <a:rPr lang="en-GB" sz="1100" dirty="0" err="1"/>
              <a:t>periodos</a:t>
            </a:r>
            <a:r>
              <a:rPr lang="en-GB" sz="1100" dirty="0"/>
              <a:t> </a:t>
            </a:r>
            <a:r>
              <a:rPr lang="en-GB" sz="1100" dirty="0" smtClean="0"/>
              <a:t>2010-2016.</a:t>
            </a:r>
            <a:r>
              <a:rPr lang="en-GB" sz="1100" dirty="0"/>
              <a:t> </a:t>
            </a:r>
          </a:p>
          <a:p>
            <a:pPr marL="0" indent="0" algn="just">
              <a:buNone/>
            </a:pPr>
            <a:r>
              <a:rPr lang="en-GB" sz="1100" dirty="0" smtClean="0"/>
              <a:t>Inspector de </a:t>
            </a:r>
            <a:r>
              <a:rPr lang="en-GB" sz="1100" dirty="0" err="1" smtClean="0"/>
              <a:t>pruebas</a:t>
            </a:r>
            <a:r>
              <a:rPr lang="en-GB" sz="1100" dirty="0" smtClean="0"/>
              <a:t> </a:t>
            </a:r>
            <a:r>
              <a:rPr lang="en-GB" sz="1100" dirty="0" err="1" smtClean="0"/>
              <a:t>en</a:t>
            </a:r>
            <a:r>
              <a:rPr lang="en-GB" sz="1100" dirty="0" smtClean="0"/>
              <a:t> </a:t>
            </a:r>
            <a:r>
              <a:rPr lang="en-GB" sz="1100" dirty="0" err="1" smtClean="0"/>
              <a:t>fábrica</a:t>
            </a:r>
            <a:r>
              <a:rPr lang="en-GB" sz="1100" dirty="0" smtClean="0"/>
              <a:t> (FAT) de CORPOELEC </a:t>
            </a:r>
            <a:r>
              <a:rPr lang="en-GB" sz="1100" dirty="0" err="1" smtClean="0"/>
              <a:t>en</a:t>
            </a:r>
            <a:r>
              <a:rPr lang="en-GB" sz="1100" dirty="0" smtClean="0"/>
              <a:t>:</a:t>
            </a:r>
          </a:p>
          <a:p>
            <a:pPr algn="just">
              <a:buFont typeface="Arial" panose="020B0604020202020204" pitchFamily="34" charset="0"/>
              <a:buChar char="•"/>
            </a:pPr>
            <a:r>
              <a:rPr lang="en-GB" sz="1100" dirty="0" smtClean="0"/>
              <a:t>COELME-EGIC, </a:t>
            </a:r>
            <a:r>
              <a:rPr lang="en-GB" sz="1100" dirty="0" err="1" smtClean="0"/>
              <a:t>seccionadores</a:t>
            </a:r>
            <a:r>
              <a:rPr lang="en-GB" sz="1100" dirty="0" smtClean="0"/>
              <a:t> 420 kV (</a:t>
            </a:r>
            <a:r>
              <a:rPr lang="en-GB" sz="1100" dirty="0" err="1" smtClean="0"/>
              <a:t>Venecia</a:t>
            </a:r>
            <a:r>
              <a:rPr lang="en-GB" sz="1100" dirty="0" smtClean="0"/>
              <a:t> – Italia)</a:t>
            </a:r>
          </a:p>
          <a:p>
            <a:pPr algn="just">
              <a:buFont typeface="Arial" panose="020B0604020202020204" pitchFamily="34" charset="0"/>
              <a:buChar char="•"/>
            </a:pPr>
            <a:r>
              <a:rPr lang="en-GB" sz="1100" dirty="0" smtClean="0"/>
              <a:t>ABB, </a:t>
            </a:r>
            <a:r>
              <a:rPr lang="en-GB" sz="1100" dirty="0" err="1" smtClean="0"/>
              <a:t>interruptores</a:t>
            </a:r>
            <a:r>
              <a:rPr lang="en-GB" sz="1100" dirty="0" smtClean="0"/>
              <a:t>, 245 y 420 kV  (</a:t>
            </a:r>
            <a:r>
              <a:rPr lang="en-GB" sz="1100" dirty="0" err="1" smtClean="0"/>
              <a:t>Ludvika</a:t>
            </a:r>
            <a:r>
              <a:rPr lang="en-GB" sz="1100" dirty="0" smtClean="0"/>
              <a:t> – </a:t>
            </a:r>
            <a:r>
              <a:rPr lang="en-GB" sz="1100" dirty="0" err="1" smtClean="0"/>
              <a:t>Suecia</a:t>
            </a:r>
            <a:r>
              <a:rPr lang="en-GB" sz="1100" dirty="0" smtClean="0"/>
              <a:t>)</a:t>
            </a:r>
          </a:p>
          <a:p>
            <a:pPr algn="just">
              <a:buFont typeface="Arial" panose="020B0604020202020204" pitchFamily="34" charset="0"/>
              <a:buChar char="•"/>
            </a:pPr>
            <a:r>
              <a:rPr lang="en-GB" sz="1100" dirty="0" smtClean="0"/>
              <a:t>SIEMENS, </a:t>
            </a:r>
            <a:r>
              <a:rPr lang="en-GB" sz="1100" dirty="0" err="1" smtClean="0"/>
              <a:t>Interruptores</a:t>
            </a:r>
            <a:r>
              <a:rPr lang="en-GB" sz="1100" dirty="0" smtClean="0"/>
              <a:t>, 115 kV (Grenoble – </a:t>
            </a:r>
            <a:r>
              <a:rPr lang="en-GB" sz="1100" dirty="0" err="1" smtClean="0"/>
              <a:t>Francia</a:t>
            </a:r>
            <a:r>
              <a:rPr lang="en-GB" sz="1100" dirty="0" smtClean="0"/>
              <a:t>)</a:t>
            </a:r>
          </a:p>
          <a:p>
            <a:pPr algn="just">
              <a:buFont typeface="Arial" panose="020B0604020202020204" pitchFamily="34" charset="0"/>
              <a:buChar char="•"/>
            </a:pPr>
            <a:r>
              <a:rPr lang="en-GB" sz="1100" dirty="0" smtClean="0"/>
              <a:t>SIEMENS, </a:t>
            </a:r>
            <a:r>
              <a:rPr lang="en-GB" sz="1100" dirty="0" err="1" smtClean="0"/>
              <a:t>Transformador</a:t>
            </a:r>
            <a:r>
              <a:rPr lang="en-GB" sz="1100" dirty="0" smtClean="0"/>
              <a:t> de </a:t>
            </a:r>
            <a:r>
              <a:rPr lang="en-GB" sz="1100" dirty="0" err="1" smtClean="0"/>
              <a:t>Potencia</a:t>
            </a:r>
            <a:r>
              <a:rPr lang="en-GB" sz="1100" dirty="0" smtClean="0"/>
              <a:t>, 115/34,5 kV (Sao Paulo – </a:t>
            </a:r>
            <a:r>
              <a:rPr lang="en-GB" sz="1100" dirty="0" err="1" smtClean="0"/>
              <a:t>Brasil</a:t>
            </a:r>
            <a:r>
              <a:rPr lang="en-GB" sz="1100" dirty="0" smtClean="0"/>
              <a:t>)</a:t>
            </a:r>
          </a:p>
          <a:p>
            <a:pPr algn="just">
              <a:buFont typeface="Arial" panose="020B0604020202020204" pitchFamily="34" charset="0"/>
              <a:buChar char="•"/>
            </a:pPr>
            <a:r>
              <a:rPr lang="en-GB" sz="1100" dirty="0" smtClean="0"/>
              <a:t>ALSTOM, </a:t>
            </a:r>
            <a:r>
              <a:rPr lang="en-GB" sz="1100" dirty="0" err="1" smtClean="0"/>
              <a:t>Transformadores</a:t>
            </a:r>
            <a:r>
              <a:rPr lang="en-GB" sz="1100" dirty="0" smtClean="0"/>
              <a:t> de </a:t>
            </a:r>
            <a:r>
              <a:rPr lang="en-GB" sz="1100" dirty="0" err="1" smtClean="0"/>
              <a:t>corriente</a:t>
            </a:r>
            <a:r>
              <a:rPr lang="en-GB" sz="1100" dirty="0" smtClean="0"/>
              <a:t>, 800 kV (Minas </a:t>
            </a:r>
            <a:r>
              <a:rPr lang="en-GB" sz="1100" dirty="0" err="1" smtClean="0"/>
              <a:t>Gerais</a:t>
            </a:r>
            <a:r>
              <a:rPr lang="en-GB" sz="1100" dirty="0" smtClean="0"/>
              <a:t> – </a:t>
            </a:r>
            <a:r>
              <a:rPr lang="en-GB" sz="1100" dirty="0" err="1"/>
              <a:t>B</a:t>
            </a:r>
            <a:r>
              <a:rPr lang="en-GB" sz="1100" dirty="0" err="1" smtClean="0"/>
              <a:t>rasil</a:t>
            </a:r>
            <a:r>
              <a:rPr lang="en-GB" sz="1100" dirty="0" smtClean="0"/>
              <a:t>)</a:t>
            </a:r>
          </a:p>
          <a:p>
            <a:pPr marL="0" indent="0" algn="just">
              <a:buNone/>
            </a:pPr>
            <a:r>
              <a:rPr lang="en-GB" sz="1100" dirty="0" err="1" smtClean="0"/>
              <a:t>Profesor</a:t>
            </a:r>
            <a:r>
              <a:rPr lang="en-GB" sz="1100" dirty="0" smtClean="0"/>
              <a:t> </a:t>
            </a:r>
            <a:r>
              <a:rPr lang="en-GB" sz="1100" dirty="0" err="1" smtClean="0"/>
              <a:t>universitario</a:t>
            </a:r>
            <a:r>
              <a:rPr lang="en-GB" sz="1100" dirty="0" smtClean="0"/>
              <a:t> de las </a:t>
            </a:r>
            <a:r>
              <a:rPr lang="en-GB" sz="1100" dirty="0" err="1" smtClean="0"/>
              <a:t>cátedras</a:t>
            </a:r>
            <a:r>
              <a:rPr lang="en-GB" sz="1100" dirty="0" smtClean="0"/>
              <a:t> de “</a:t>
            </a:r>
            <a:r>
              <a:rPr lang="en-GB" sz="1100" dirty="0" err="1" smtClean="0"/>
              <a:t>Técnicas</a:t>
            </a:r>
            <a:r>
              <a:rPr lang="en-GB" sz="1100" dirty="0" smtClean="0"/>
              <a:t> de  Alta </a:t>
            </a:r>
            <a:r>
              <a:rPr lang="en-GB" sz="1100" dirty="0" err="1" smtClean="0"/>
              <a:t>Tensión</a:t>
            </a:r>
            <a:r>
              <a:rPr lang="en-GB" sz="1100" dirty="0" smtClean="0"/>
              <a:t>” y “</a:t>
            </a:r>
            <a:r>
              <a:rPr lang="en-GB" sz="1100" dirty="0" err="1" smtClean="0"/>
              <a:t>Subestaciones</a:t>
            </a:r>
            <a:r>
              <a:rPr lang="en-GB" sz="1100" dirty="0" smtClean="0"/>
              <a:t> </a:t>
            </a:r>
            <a:r>
              <a:rPr lang="en-GB" sz="1100" dirty="0" err="1" smtClean="0"/>
              <a:t>Eléctricas</a:t>
            </a:r>
            <a:r>
              <a:rPr lang="en-GB" sz="1100" dirty="0" smtClean="0"/>
              <a:t>” </a:t>
            </a:r>
            <a:r>
              <a:rPr lang="en-GB" sz="1100" dirty="0" err="1" smtClean="0"/>
              <a:t>en</a:t>
            </a:r>
            <a:r>
              <a:rPr lang="en-GB" sz="1100" dirty="0" smtClean="0"/>
              <a:t> UNEXPO – Puerto </a:t>
            </a:r>
            <a:r>
              <a:rPr lang="en-GB" sz="1100" dirty="0" err="1" smtClean="0"/>
              <a:t>Ordaz</a:t>
            </a:r>
            <a:r>
              <a:rPr lang="en-GB" sz="1100" dirty="0" smtClean="0"/>
              <a:t> (Venezuela), </a:t>
            </a:r>
            <a:r>
              <a:rPr lang="en-GB" sz="1100" dirty="0" err="1" smtClean="0"/>
              <a:t>durante</a:t>
            </a:r>
            <a:r>
              <a:rPr lang="en-GB" sz="1100" dirty="0" smtClean="0"/>
              <a:t> </a:t>
            </a:r>
            <a:r>
              <a:rPr lang="en-GB" sz="1100" dirty="0" err="1" smtClean="0"/>
              <a:t>los</a:t>
            </a:r>
            <a:r>
              <a:rPr lang="en-GB" sz="1100" dirty="0" smtClean="0"/>
              <a:t> </a:t>
            </a:r>
            <a:r>
              <a:rPr lang="en-GB" sz="1100" dirty="0" err="1" smtClean="0"/>
              <a:t>años</a:t>
            </a:r>
            <a:r>
              <a:rPr lang="en-GB" sz="1100" dirty="0" smtClean="0"/>
              <a:t> 2010 y 2017.</a:t>
            </a:r>
          </a:p>
          <a:p>
            <a:pPr marL="0" indent="0" algn="just">
              <a:buNone/>
            </a:pPr>
            <a:r>
              <a:rPr lang="en-GB" sz="1100" dirty="0" err="1" smtClean="0"/>
              <a:t>En</a:t>
            </a:r>
            <a:r>
              <a:rPr lang="en-GB" sz="1100" dirty="0" smtClean="0"/>
              <a:t> la </a:t>
            </a:r>
            <a:r>
              <a:rPr lang="en-GB" sz="1100" dirty="0" err="1" smtClean="0"/>
              <a:t>actualidad</a:t>
            </a:r>
            <a:r>
              <a:rPr lang="en-GB" sz="1100" dirty="0" smtClean="0"/>
              <a:t> se </a:t>
            </a:r>
            <a:r>
              <a:rPr lang="en-GB" sz="1100" dirty="0" err="1" smtClean="0"/>
              <a:t>desempeña</a:t>
            </a:r>
            <a:r>
              <a:rPr lang="en-GB" sz="1100" dirty="0" smtClean="0"/>
              <a:t> </a:t>
            </a:r>
            <a:r>
              <a:rPr lang="en-GB" sz="1100" dirty="0" err="1" smtClean="0"/>
              <a:t>como</a:t>
            </a:r>
            <a:r>
              <a:rPr lang="en-GB" sz="1100" dirty="0" smtClean="0"/>
              <a:t> </a:t>
            </a:r>
            <a:r>
              <a:rPr lang="en-GB" sz="1100" dirty="0" err="1" smtClean="0"/>
              <a:t>Ingeniero</a:t>
            </a:r>
            <a:r>
              <a:rPr lang="en-GB" sz="1100" dirty="0" smtClean="0"/>
              <a:t> de </a:t>
            </a:r>
            <a:r>
              <a:rPr lang="en-GB" sz="1100" dirty="0" err="1" smtClean="0"/>
              <a:t>Aplicaciones</a:t>
            </a:r>
            <a:r>
              <a:rPr lang="en-GB" sz="1100" dirty="0" smtClean="0"/>
              <a:t> </a:t>
            </a:r>
            <a:r>
              <a:rPr lang="en-GB" sz="1100" dirty="0" err="1" smtClean="0"/>
              <a:t>en</a:t>
            </a:r>
            <a:r>
              <a:rPr lang="en-GB" sz="1100" dirty="0" smtClean="0"/>
              <a:t> </a:t>
            </a:r>
            <a:r>
              <a:rPr lang="en-GB" sz="1100" dirty="0" err="1" smtClean="0"/>
              <a:t>Subestaciones</a:t>
            </a:r>
            <a:r>
              <a:rPr lang="en-GB" sz="1100" dirty="0" smtClean="0"/>
              <a:t> para MEGGER (Centro, Sur America y el Caribe)</a:t>
            </a:r>
          </a:p>
          <a:p>
            <a:pPr marL="0" indent="0" algn="just">
              <a:buNone/>
            </a:pPr>
            <a:endParaRPr lang="en-GB" sz="1400" dirty="0"/>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72990" y="1200175"/>
            <a:ext cx="1987952" cy="2966479"/>
          </a:xfrm>
          <a:prstGeom prst="rect">
            <a:avLst/>
          </a:prstGeom>
        </p:spPr>
      </p:pic>
    </p:spTree>
    <p:extLst>
      <p:ext uri="{BB962C8B-B14F-4D97-AF65-F5344CB8AC3E}">
        <p14:creationId xmlns:p14="http://schemas.microsoft.com/office/powerpoint/2010/main" val="1956344527"/>
      </p:ext>
    </p:extLst>
  </p:cSld>
  <p:clrMapOvr>
    <a:masterClrMapping/>
  </p:clrMapOvr>
  <p:transition spd="slow"/>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69975" y="925831"/>
            <a:ext cx="4645025" cy="3922393"/>
          </a:xfrm>
        </p:spPr>
        <p:txBody>
          <a:bodyPr/>
          <a:lstStyle/>
          <a:p>
            <a:r>
              <a:rPr lang="en-GB" dirty="0" err="1"/>
              <a:t>Introducción</a:t>
            </a:r>
            <a:endParaRPr lang="en-GB" dirty="0"/>
          </a:p>
          <a:p>
            <a:r>
              <a:rPr lang="en-GB" dirty="0" err="1"/>
              <a:t>Clasificación</a:t>
            </a:r>
            <a:r>
              <a:rPr lang="en-GB" dirty="0"/>
              <a:t> de </a:t>
            </a:r>
            <a:r>
              <a:rPr lang="en-GB" dirty="0" err="1"/>
              <a:t>Interruptores</a:t>
            </a:r>
            <a:endParaRPr lang="en-US" altLang="sv-SE" dirty="0"/>
          </a:p>
          <a:p>
            <a:pPr lvl="1"/>
            <a:r>
              <a:rPr lang="en-US" altLang="sv-SE" dirty="0" smtClean="0"/>
              <a:t>Medio de </a:t>
            </a:r>
            <a:r>
              <a:rPr lang="en-US" altLang="sv-SE" dirty="0" err="1"/>
              <a:t>e</a:t>
            </a:r>
            <a:r>
              <a:rPr lang="en-US" altLang="sv-SE" dirty="0" err="1" smtClean="0"/>
              <a:t>xtinción</a:t>
            </a:r>
            <a:endParaRPr lang="en-US" altLang="sv-SE" dirty="0"/>
          </a:p>
          <a:p>
            <a:pPr lvl="1"/>
            <a:r>
              <a:rPr lang="en-US" dirty="0" err="1"/>
              <a:t>Mecanismo</a:t>
            </a:r>
            <a:r>
              <a:rPr lang="en-US" dirty="0"/>
              <a:t> de </a:t>
            </a:r>
            <a:r>
              <a:rPr lang="en-US" dirty="0" err="1"/>
              <a:t>operación</a:t>
            </a:r>
            <a:endParaRPr lang="en-US" dirty="0"/>
          </a:p>
          <a:p>
            <a:pPr lvl="1"/>
            <a:r>
              <a:rPr lang="en-GB" dirty="0" err="1"/>
              <a:t>Construcción</a:t>
            </a:r>
            <a:endParaRPr lang="en-GB" dirty="0"/>
          </a:p>
          <a:p>
            <a:pPr lvl="1"/>
            <a:r>
              <a:rPr lang="en-GB" dirty="0" err="1"/>
              <a:t>Diseño</a:t>
            </a:r>
            <a:endParaRPr lang="en-GB" dirty="0"/>
          </a:p>
          <a:p>
            <a:r>
              <a:rPr lang="en-GB" dirty="0" err="1"/>
              <a:t>Componentes</a:t>
            </a:r>
            <a:r>
              <a:rPr lang="en-GB" dirty="0"/>
              <a:t> de </a:t>
            </a:r>
            <a:r>
              <a:rPr lang="en-GB" dirty="0" err="1"/>
              <a:t>Interruptores</a:t>
            </a:r>
            <a:endParaRPr lang="en-GB" dirty="0"/>
          </a:p>
          <a:p>
            <a:r>
              <a:rPr lang="en-GB" dirty="0" err="1"/>
              <a:t>Pruebas</a:t>
            </a:r>
            <a:r>
              <a:rPr lang="en-GB" dirty="0"/>
              <a:t> a </a:t>
            </a:r>
            <a:r>
              <a:rPr lang="en-GB" dirty="0" err="1"/>
              <a:t>Interruptores</a:t>
            </a:r>
            <a:endParaRPr lang="en-GB" dirty="0"/>
          </a:p>
          <a:p>
            <a:r>
              <a:rPr lang="en-GB" dirty="0" err="1"/>
              <a:t>Normas</a:t>
            </a:r>
            <a:r>
              <a:rPr lang="en-GB" dirty="0"/>
              <a:t> </a:t>
            </a:r>
            <a:r>
              <a:rPr lang="en-GB" dirty="0" err="1"/>
              <a:t>Internacionales</a:t>
            </a:r>
            <a:r>
              <a:rPr lang="en-GB" dirty="0"/>
              <a:t> </a:t>
            </a:r>
            <a:endParaRPr lang="en-US" altLang="sv-SE" dirty="0"/>
          </a:p>
          <a:p>
            <a:pPr lvl="1"/>
            <a:r>
              <a:rPr lang="en-US" altLang="sv-SE" dirty="0"/>
              <a:t>IEC</a:t>
            </a:r>
          </a:p>
          <a:p>
            <a:pPr lvl="1"/>
            <a:r>
              <a:rPr lang="en-US" dirty="0"/>
              <a:t>IEEE</a:t>
            </a:r>
            <a:endParaRPr lang="en-GB" dirty="0"/>
          </a:p>
          <a:p>
            <a:pPr marL="0" indent="0">
              <a:buNone/>
            </a:pPr>
            <a:endParaRPr lang="en-GB" dirty="0"/>
          </a:p>
          <a:p>
            <a:endParaRPr lang="en-GB" dirty="0"/>
          </a:p>
          <a:p>
            <a:pPr marL="0" indent="0">
              <a:buNone/>
            </a:pPr>
            <a:endParaRPr lang="en-GB" dirty="0"/>
          </a:p>
          <a:p>
            <a:pPr marL="0" indent="0">
              <a:buNone/>
            </a:pPr>
            <a:endParaRPr lang="en-GB" dirty="0"/>
          </a:p>
        </p:txBody>
      </p:sp>
      <p:sp>
        <p:nvSpPr>
          <p:cNvPr id="12" name="Title 1">
            <a:extLst>
              <a:ext uri="{FF2B5EF4-FFF2-40B4-BE49-F238E27FC236}">
                <a16:creationId xmlns:a16="http://schemas.microsoft.com/office/drawing/2014/main" id="{E173B3D4-C232-47C7-8A3C-0F44AEB9A106}"/>
              </a:ext>
            </a:extLst>
          </p:cNvPr>
          <p:cNvSpPr txBox="1">
            <a:spLocks/>
          </p:cNvSpPr>
          <p:nvPr/>
        </p:nvSpPr>
        <p:spPr bwMode="auto">
          <a:xfrm>
            <a:off x="1140542" y="284315"/>
            <a:ext cx="7659189"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smtClean="0"/>
              <a:t>Contenido</a:t>
            </a:r>
            <a:r>
              <a:rPr lang="en-GB" kern="0" dirty="0"/>
              <a:t> - Parte </a:t>
            </a:r>
            <a:r>
              <a:rPr lang="en-GB" kern="0" dirty="0" smtClean="0"/>
              <a:t>I: </a:t>
            </a:r>
            <a:r>
              <a:rPr lang="en-GB" kern="0" dirty="0" err="1"/>
              <a:t>Fundamentos</a:t>
            </a:r>
            <a:r>
              <a:rPr lang="en-GB" kern="0" dirty="0"/>
              <a:t> </a:t>
            </a:r>
            <a:r>
              <a:rPr lang="en-GB" kern="0" dirty="0" err="1" smtClean="0"/>
              <a:t>Básicos</a:t>
            </a:r>
            <a:endParaRPr lang="en-GB" kern="0" dirty="0"/>
          </a:p>
        </p:txBody>
      </p:sp>
      <p:pic>
        <p:nvPicPr>
          <p:cNvPr id="7" name="Imagen 6">
            <a:extLst>
              <a:ext uri="{FF2B5EF4-FFF2-40B4-BE49-F238E27FC236}">
                <a16:creationId xmlns:a16="http://schemas.microsoft.com/office/drawing/2014/main" id="{B378B387-6F33-42E2-BA52-CE31E002E50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58407" y="1351722"/>
            <a:ext cx="3704303" cy="3065208"/>
          </a:xfrm>
          <a:prstGeom prst="rect">
            <a:avLst/>
          </a:prstGeom>
          <a:ln w="25400">
            <a:solidFill>
              <a:schemeClr val="accent1"/>
            </a:solidFill>
          </a:ln>
        </p:spPr>
      </p:pic>
    </p:spTree>
    <p:extLst>
      <p:ext uri="{BB962C8B-B14F-4D97-AF65-F5344CB8AC3E}">
        <p14:creationId xmlns:p14="http://schemas.microsoft.com/office/powerpoint/2010/main" val="2152106599"/>
      </p:ext>
    </p:extLst>
  </p:cSld>
  <p:clrMapOvr>
    <a:masterClrMapping/>
  </p:clrMapOvr>
  <p:transition spd="slow"/>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a:t>Introducción</a:t>
            </a:r>
            <a:endParaRPr lang="en-GB" dirty="0"/>
          </a:p>
        </p:txBody>
      </p:sp>
    </p:spTree>
    <p:extLst>
      <p:ext uri="{BB962C8B-B14F-4D97-AF65-F5344CB8AC3E}">
        <p14:creationId xmlns:p14="http://schemas.microsoft.com/office/powerpoint/2010/main" val="899121664"/>
      </p:ext>
    </p:extLst>
  </p:cSld>
  <p:clrMapOvr>
    <a:masterClrMapping/>
  </p:clrMapOvr>
  <p:transition spd="slow"/>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descr="PowerSys1">
            <a:extLst>
              <a:ext uri="{FF2B5EF4-FFF2-40B4-BE49-F238E27FC236}">
                <a16:creationId xmlns:a16="http://schemas.microsoft.com/office/drawing/2014/main" id="{037D983A-0F10-4DE2-96D1-270C687446D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91" y="1211263"/>
            <a:ext cx="7031917" cy="3227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 name="Group 10">
            <a:extLst>
              <a:ext uri="{FF2B5EF4-FFF2-40B4-BE49-F238E27FC236}">
                <a16:creationId xmlns:a16="http://schemas.microsoft.com/office/drawing/2014/main" id="{AC0D4E0A-FDE2-4FCA-930E-ED3C8471C1E3}"/>
              </a:ext>
            </a:extLst>
          </p:cNvPr>
          <p:cNvGrpSpPr/>
          <p:nvPr/>
        </p:nvGrpSpPr>
        <p:grpSpPr>
          <a:xfrm>
            <a:off x="1285461" y="1159334"/>
            <a:ext cx="6315498" cy="338554"/>
            <a:chOff x="1285461" y="1159334"/>
            <a:chExt cx="6315498" cy="338554"/>
          </a:xfrm>
        </p:grpSpPr>
        <p:sp>
          <p:nvSpPr>
            <p:cNvPr id="8" name="TextBox 6">
              <a:extLst>
                <a:ext uri="{FF2B5EF4-FFF2-40B4-BE49-F238E27FC236}">
                  <a16:creationId xmlns:a16="http://schemas.microsoft.com/office/drawing/2014/main" id="{F00EEA1C-6031-4187-B764-3943C575FC43}"/>
                </a:ext>
              </a:extLst>
            </p:cNvPr>
            <p:cNvSpPr txBox="1"/>
            <p:nvPr/>
          </p:nvSpPr>
          <p:spPr>
            <a:xfrm>
              <a:off x="1285461" y="1159334"/>
              <a:ext cx="1270516" cy="338554"/>
            </a:xfrm>
            <a:prstGeom prst="rect">
              <a:avLst/>
            </a:prstGeom>
            <a:solidFill>
              <a:schemeClr val="bg1"/>
            </a:solidFill>
            <a:ln>
              <a:noFill/>
            </a:ln>
          </p:spPr>
          <p:txBody>
            <a:bodyPr wrap="square" rtlCol="0">
              <a:spAutoFit/>
            </a:bodyPr>
            <a:lstStyle/>
            <a:p>
              <a:r>
                <a:rPr lang="es-MX" sz="1600" dirty="0"/>
                <a:t>Generación</a:t>
              </a:r>
              <a:endParaRPr lang="es-MX" dirty="0"/>
            </a:p>
          </p:txBody>
        </p:sp>
        <p:sp>
          <p:nvSpPr>
            <p:cNvPr id="9" name="TextBox 7">
              <a:extLst>
                <a:ext uri="{FF2B5EF4-FFF2-40B4-BE49-F238E27FC236}">
                  <a16:creationId xmlns:a16="http://schemas.microsoft.com/office/drawing/2014/main" id="{B583E1FC-96B6-409C-977A-69A3EC62F3A2}"/>
                </a:ext>
              </a:extLst>
            </p:cNvPr>
            <p:cNvSpPr txBox="1"/>
            <p:nvPr/>
          </p:nvSpPr>
          <p:spPr>
            <a:xfrm>
              <a:off x="2922104" y="1159334"/>
              <a:ext cx="1378225" cy="338554"/>
            </a:xfrm>
            <a:prstGeom prst="rect">
              <a:avLst/>
            </a:prstGeom>
            <a:solidFill>
              <a:schemeClr val="bg1"/>
            </a:solidFill>
            <a:ln>
              <a:noFill/>
            </a:ln>
          </p:spPr>
          <p:txBody>
            <a:bodyPr wrap="square" rtlCol="0">
              <a:spAutoFit/>
            </a:bodyPr>
            <a:lstStyle/>
            <a:p>
              <a:r>
                <a:rPr lang="es-MX" sz="1600" dirty="0"/>
                <a:t>Transmisión</a:t>
              </a:r>
              <a:endParaRPr lang="es-MX" dirty="0"/>
            </a:p>
          </p:txBody>
        </p:sp>
        <p:sp>
          <p:nvSpPr>
            <p:cNvPr id="10" name="TextBox 8">
              <a:extLst>
                <a:ext uri="{FF2B5EF4-FFF2-40B4-BE49-F238E27FC236}">
                  <a16:creationId xmlns:a16="http://schemas.microsoft.com/office/drawing/2014/main" id="{3D8E2C61-BAB3-428A-84C7-5C477D53A100}"/>
                </a:ext>
              </a:extLst>
            </p:cNvPr>
            <p:cNvSpPr txBox="1"/>
            <p:nvPr/>
          </p:nvSpPr>
          <p:spPr>
            <a:xfrm>
              <a:off x="4591049" y="1159334"/>
              <a:ext cx="1378225" cy="338554"/>
            </a:xfrm>
            <a:prstGeom prst="rect">
              <a:avLst/>
            </a:prstGeom>
            <a:solidFill>
              <a:schemeClr val="bg1"/>
            </a:solidFill>
            <a:ln>
              <a:noFill/>
            </a:ln>
          </p:spPr>
          <p:txBody>
            <a:bodyPr wrap="square" rtlCol="0">
              <a:spAutoFit/>
            </a:bodyPr>
            <a:lstStyle/>
            <a:p>
              <a:r>
                <a:rPr lang="es-MX" sz="1600" dirty="0"/>
                <a:t>Distribución</a:t>
              </a:r>
              <a:endParaRPr lang="es-MX" dirty="0"/>
            </a:p>
          </p:txBody>
        </p:sp>
        <p:sp>
          <p:nvSpPr>
            <p:cNvPr id="11" name="TextBox 9">
              <a:extLst>
                <a:ext uri="{FF2B5EF4-FFF2-40B4-BE49-F238E27FC236}">
                  <a16:creationId xmlns:a16="http://schemas.microsoft.com/office/drawing/2014/main" id="{E6896945-8CEC-4E84-89DA-D892126DFD7F}"/>
                </a:ext>
              </a:extLst>
            </p:cNvPr>
            <p:cNvSpPr txBox="1"/>
            <p:nvPr/>
          </p:nvSpPr>
          <p:spPr>
            <a:xfrm>
              <a:off x="6222734" y="1159334"/>
              <a:ext cx="1378225" cy="338554"/>
            </a:xfrm>
            <a:prstGeom prst="rect">
              <a:avLst/>
            </a:prstGeom>
            <a:solidFill>
              <a:schemeClr val="bg1"/>
            </a:solidFill>
            <a:ln>
              <a:noFill/>
            </a:ln>
          </p:spPr>
          <p:txBody>
            <a:bodyPr wrap="square" rtlCol="0">
              <a:spAutoFit/>
            </a:bodyPr>
            <a:lstStyle/>
            <a:p>
              <a:r>
                <a:rPr lang="es-MX" sz="1600" dirty="0"/>
                <a:t>Consumo</a:t>
              </a:r>
              <a:endParaRPr lang="es-MX" dirty="0"/>
            </a:p>
          </p:txBody>
        </p:sp>
      </p:grpSp>
      <p:sp>
        <p:nvSpPr>
          <p:cNvPr id="14" name="Title 1">
            <a:extLst>
              <a:ext uri="{FF2B5EF4-FFF2-40B4-BE49-F238E27FC236}">
                <a16:creationId xmlns:a16="http://schemas.microsoft.com/office/drawing/2014/main" id="{771BC7CD-A1B1-4260-A84E-8BFD6B17D105}"/>
              </a:ext>
            </a:extLst>
          </p:cNvPr>
          <p:cNvSpPr txBox="1">
            <a:spLocks/>
          </p:cNvSpPr>
          <p:nvPr/>
        </p:nvSpPr>
        <p:spPr bwMode="auto">
          <a:xfrm>
            <a:off x="2560956" y="284315"/>
            <a:ext cx="6238775"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a:t>Introducción</a:t>
            </a:r>
            <a:endParaRPr lang="en-GB" kern="0" dirty="0"/>
          </a:p>
        </p:txBody>
      </p:sp>
    </p:spTree>
    <p:extLst>
      <p:ext uri="{BB962C8B-B14F-4D97-AF65-F5344CB8AC3E}">
        <p14:creationId xmlns:p14="http://schemas.microsoft.com/office/powerpoint/2010/main" val="858018617"/>
      </p:ext>
    </p:extLst>
  </p:cSld>
  <p:clrMapOvr>
    <a:masterClrMapping/>
  </p:clrMapOvr>
  <p:transition spd="slow"/>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3">
            <a:extLst>
              <a:ext uri="{FF2B5EF4-FFF2-40B4-BE49-F238E27FC236}">
                <a16:creationId xmlns:a16="http://schemas.microsoft.com/office/drawing/2014/main" id="{3748E6BE-B294-4F7E-A133-95AB5891EE5E}"/>
              </a:ext>
            </a:extLst>
          </p:cNvPr>
          <p:cNvSpPr txBox="1">
            <a:spLocks/>
          </p:cNvSpPr>
          <p:nvPr/>
        </p:nvSpPr>
        <p:spPr bwMode="auto">
          <a:xfrm>
            <a:off x="407505" y="1651261"/>
            <a:ext cx="3876260" cy="2595694"/>
          </a:xfrm>
          <a:prstGeom prst="rect">
            <a:avLst/>
          </a:prstGeom>
          <a:noFill/>
          <a:ln w="12700">
            <a:noFill/>
            <a:miter lim="800000"/>
            <a:headEnd/>
            <a:tailEnd/>
          </a:ln>
          <a:effectLst/>
        </p:spPr>
        <p:txBody>
          <a:bodyPr vert="horz" wrap="square" lIns="0" tIns="0" rIns="0" bIns="0" numCol="1" anchor="t" anchorCtr="0" compatLnSpc="1">
            <a:prstTxWarp prst="textNoShape">
              <a:avLst/>
            </a:prstTxWarp>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pPr algn="just"/>
            <a:r>
              <a:rPr lang="es-ES_tradnl" altLang="es-CO" sz="1800" dirty="0">
                <a:solidFill>
                  <a:schemeClr val="tx1"/>
                </a:solidFill>
              </a:rPr>
              <a:t>Dispositivo de operación mecánica capaz de </a:t>
            </a:r>
            <a:r>
              <a:rPr lang="es-ES_tradnl" altLang="es-CO" sz="1800" b="1" u="sng" dirty="0">
                <a:solidFill>
                  <a:schemeClr val="tx1"/>
                </a:solidFill>
              </a:rPr>
              <a:t>soportar</a:t>
            </a:r>
            <a:r>
              <a:rPr lang="es-ES_tradnl" altLang="es-CO" sz="1800" dirty="0">
                <a:solidFill>
                  <a:schemeClr val="tx1"/>
                </a:solidFill>
              </a:rPr>
              <a:t> e </a:t>
            </a:r>
            <a:r>
              <a:rPr lang="es-ES_tradnl" altLang="es-CO" sz="1800" b="1" u="sng" dirty="0">
                <a:solidFill>
                  <a:schemeClr val="tx1"/>
                </a:solidFill>
              </a:rPr>
              <a:t>interrumpir</a:t>
            </a:r>
            <a:r>
              <a:rPr lang="es-ES_tradnl" altLang="es-CO" sz="1800" u="sng" dirty="0">
                <a:solidFill>
                  <a:schemeClr val="tx1"/>
                </a:solidFill>
              </a:rPr>
              <a:t> </a:t>
            </a:r>
            <a:r>
              <a:rPr lang="es-ES_tradnl" altLang="es-CO" sz="1800" b="1" u="sng" dirty="0">
                <a:solidFill>
                  <a:schemeClr val="tx1"/>
                </a:solidFill>
              </a:rPr>
              <a:t>corrientes</a:t>
            </a:r>
            <a:r>
              <a:rPr lang="es-ES_tradnl" altLang="es-CO" sz="1800" dirty="0">
                <a:solidFill>
                  <a:schemeClr val="tx1"/>
                </a:solidFill>
              </a:rPr>
              <a:t> bajo condiciones de circuito </a:t>
            </a:r>
            <a:r>
              <a:rPr lang="es-ES_tradnl" altLang="es-CO" sz="1800" b="1" u="sng" dirty="0">
                <a:solidFill>
                  <a:schemeClr val="tx1"/>
                </a:solidFill>
              </a:rPr>
              <a:t>normal</a:t>
            </a:r>
            <a:r>
              <a:rPr lang="es-ES_tradnl" altLang="es-CO" sz="1800" dirty="0">
                <a:solidFill>
                  <a:schemeClr val="tx1"/>
                </a:solidFill>
              </a:rPr>
              <a:t> y también soportar </a:t>
            </a:r>
            <a:r>
              <a:rPr lang="es-ES_tradnl" altLang="es-CO" sz="1800" dirty="0" err="1">
                <a:solidFill>
                  <a:schemeClr val="tx1"/>
                </a:solidFill>
              </a:rPr>
              <a:t>sobrecorrientes</a:t>
            </a:r>
            <a:r>
              <a:rPr lang="es-ES_tradnl" altLang="es-CO" sz="1800" dirty="0">
                <a:solidFill>
                  <a:schemeClr val="tx1"/>
                </a:solidFill>
              </a:rPr>
              <a:t> (durante un tiempo específico), bajo condiciones de circuito </a:t>
            </a:r>
            <a:r>
              <a:rPr lang="es-ES_tradnl" altLang="es-CO" sz="1800" b="1" u="sng" dirty="0">
                <a:solidFill>
                  <a:schemeClr val="tx1"/>
                </a:solidFill>
              </a:rPr>
              <a:t>anormales especificadas</a:t>
            </a:r>
            <a:r>
              <a:rPr lang="es-ES_tradnl" altLang="es-CO" sz="1800" dirty="0">
                <a:solidFill>
                  <a:schemeClr val="tx1"/>
                </a:solidFill>
              </a:rPr>
              <a:t>, como es el caso de los cortocircuitos.</a:t>
            </a:r>
            <a:endParaRPr lang="es-ES" altLang="es-CO" sz="1800" dirty="0">
              <a:solidFill>
                <a:schemeClr val="tx1"/>
              </a:solidFill>
            </a:endParaRPr>
          </a:p>
          <a:p>
            <a:pPr algn="just"/>
            <a:endParaRPr lang="es-MX" sz="1800" kern="0" dirty="0"/>
          </a:p>
          <a:p>
            <a:pPr marL="0" indent="0" algn="just">
              <a:buNone/>
            </a:pPr>
            <a:endParaRPr lang="en-GB" sz="1800" kern="0" dirty="0"/>
          </a:p>
        </p:txBody>
      </p:sp>
      <p:sp>
        <p:nvSpPr>
          <p:cNvPr id="8" name="Shape 71">
            <a:extLst>
              <a:ext uri="{FF2B5EF4-FFF2-40B4-BE49-F238E27FC236}">
                <a16:creationId xmlns:a16="http://schemas.microsoft.com/office/drawing/2014/main" id="{52F83E74-3F04-4644-A2D8-9B77FC0E8B56}"/>
              </a:ext>
            </a:extLst>
          </p:cNvPr>
          <p:cNvSpPr txBox="1"/>
          <p:nvPr/>
        </p:nvSpPr>
        <p:spPr>
          <a:xfrm>
            <a:off x="616226" y="733381"/>
            <a:ext cx="3269975" cy="757490"/>
          </a:xfrm>
          <a:prstGeom prst="rect">
            <a:avLst/>
          </a:prstGeom>
          <a:noFill/>
          <a:ln>
            <a:noFill/>
          </a:ln>
        </p:spPr>
        <p:txBody>
          <a:bodyPr lIns="91425" tIns="91425" rIns="91425" bIns="91425" anchor="t" anchorCtr="0">
            <a:noAutofit/>
          </a:bodyPr>
          <a:lstStyle/>
          <a:p>
            <a:pPr>
              <a:spcBef>
                <a:spcPts val="0"/>
              </a:spcBef>
              <a:buNone/>
            </a:pPr>
            <a:r>
              <a:rPr lang="es-MX" sz="2000" b="1" dirty="0">
                <a:latin typeface="+mn-lt"/>
              </a:rPr>
              <a:t>¿ Qué es un interruptor? (IEC 60050-441) </a:t>
            </a:r>
          </a:p>
        </p:txBody>
      </p:sp>
      <p:sp>
        <p:nvSpPr>
          <p:cNvPr id="11" name="Title 1">
            <a:extLst>
              <a:ext uri="{FF2B5EF4-FFF2-40B4-BE49-F238E27FC236}">
                <a16:creationId xmlns:a16="http://schemas.microsoft.com/office/drawing/2014/main" id="{401FC094-BB0A-47CC-8BAE-0AA20AA85CCF}"/>
              </a:ext>
            </a:extLst>
          </p:cNvPr>
          <p:cNvSpPr txBox="1">
            <a:spLocks/>
          </p:cNvSpPr>
          <p:nvPr/>
        </p:nvSpPr>
        <p:spPr bwMode="auto">
          <a:xfrm>
            <a:off x="2560956" y="284315"/>
            <a:ext cx="6238775"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a:t>Introducción</a:t>
            </a:r>
            <a:endParaRPr lang="en-GB" kern="0" dirty="0"/>
          </a:p>
        </p:txBody>
      </p:sp>
      <p:pic>
        <p:nvPicPr>
          <p:cNvPr id="2" name="Imagen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77739" y="1061882"/>
            <a:ext cx="4234425" cy="3175819"/>
          </a:xfrm>
          <a:prstGeom prst="rect">
            <a:avLst/>
          </a:prstGeom>
          <a:ln w="25400">
            <a:solidFill>
              <a:schemeClr val="accent1"/>
            </a:solidFill>
          </a:ln>
        </p:spPr>
      </p:pic>
    </p:spTree>
    <p:extLst>
      <p:ext uri="{BB962C8B-B14F-4D97-AF65-F5344CB8AC3E}">
        <p14:creationId xmlns:p14="http://schemas.microsoft.com/office/powerpoint/2010/main" val="968873916"/>
      </p:ext>
    </p:extLst>
  </p:cSld>
  <p:clrMapOvr>
    <a:masterClrMapping/>
  </p:clrMapOvr>
  <p:transition spd="slow"/>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3">
            <a:extLst>
              <a:ext uri="{FF2B5EF4-FFF2-40B4-BE49-F238E27FC236}">
                <a16:creationId xmlns:a16="http://schemas.microsoft.com/office/drawing/2014/main" id="{E320A645-380E-42F7-8130-2DACEB665BB1}"/>
              </a:ext>
            </a:extLst>
          </p:cNvPr>
          <p:cNvSpPr txBox="1">
            <a:spLocks noChangeArrowheads="1"/>
          </p:cNvSpPr>
          <p:nvPr/>
        </p:nvSpPr>
        <p:spPr>
          <a:xfrm>
            <a:off x="539477" y="1211581"/>
            <a:ext cx="7327900" cy="3445479"/>
          </a:xfrm>
          <a:prstGeom prst="rect">
            <a:avLst/>
          </a:prstGeom>
        </p:spPr>
        <p:txBody>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r>
              <a:rPr lang="en-US" altLang="sv-SE" kern="0" dirty="0"/>
              <a:t>BT (</a:t>
            </a:r>
            <a:r>
              <a:rPr lang="nl-NL" altLang="sv-SE" kern="0" dirty="0"/>
              <a:t>&lt; 1 kV, Industria, Residencial)</a:t>
            </a:r>
            <a:endParaRPr lang="en-US" altLang="sv-SE" kern="0" dirty="0"/>
          </a:p>
          <a:p>
            <a:pPr lvl="1"/>
            <a:r>
              <a:rPr lang="en-US" altLang="sv-SE" kern="0" dirty="0"/>
              <a:t>Aire </a:t>
            </a:r>
            <a:r>
              <a:rPr lang="en-US" altLang="sv-SE" kern="0" dirty="0" err="1"/>
              <a:t>Atmosférico</a:t>
            </a:r>
            <a:endParaRPr lang="nl-NL" altLang="sv-SE" kern="0" dirty="0"/>
          </a:p>
          <a:p>
            <a:r>
              <a:rPr lang="en-US" altLang="sv-SE" kern="0" dirty="0"/>
              <a:t>MT (1 - 52 kV, </a:t>
            </a:r>
            <a:r>
              <a:rPr lang="en-US" altLang="sv-SE" kern="0" dirty="0" err="1"/>
              <a:t>Distribución</a:t>
            </a:r>
            <a:r>
              <a:rPr lang="en-US" altLang="sv-SE" kern="0" dirty="0"/>
              <a:t>, </a:t>
            </a:r>
            <a:r>
              <a:rPr lang="en-US" altLang="sv-SE" kern="0" dirty="0" err="1"/>
              <a:t>Industria</a:t>
            </a:r>
            <a:r>
              <a:rPr lang="en-US" altLang="sv-SE" kern="0" dirty="0"/>
              <a:t> </a:t>
            </a:r>
            <a:r>
              <a:rPr lang="en-US" altLang="sv-SE" kern="0" dirty="0" err="1"/>
              <a:t>Pesada</a:t>
            </a:r>
            <a:r>
              <a:rPr lang="en-US" altLang="sv-SE" kern="0" dirty="0"/>
              <a:t>)</a:t>
            </a:r>
          </a:p>
          <a:p>
            <a:pPr lvl="1"/>
            <a:r>
              <a:rPr lang="en-US" altLang="sv-SE" kern="0" dirty="0" err="1"/>
              <a:t>Vacío</a:t>
            </a:r>
            <a:r>
              <a:rPr lang="en-US" altLang="sv-SE" kern="0" dirty="0"/>
              <a:t> (</a:t>
            </a:r>
            <a:r>
              <a:rPr lang="en-US" altLang="sv-SE" kern="0" dirty="0" err="1"/>
              <a:t>mayoría</a:t>
            </a:r>
            <a:r>
              <a:rPr lang="en-US" altLang="sv-SE" kern="0" dirty="0"/>
              <a:t>)</a:t>
            </a:r>
          </a:p>
          <a:p>
            <a:pPr lvl="1"/>
            <a:r>
              <a:rPr lang="en-US" altLang="sv-SE" kern="0" dirty="0"/>
              <a:t>SF6</a:t>
            </a:r>
          </a:p>
          <a:p>
            <a:pPr lvl="1"/>
            <a:r>
              <a:rPr lang="en-US" altLang="sv-SE" kern="0" dirty="0"/>
              <a:t>Aire (</a:t>
            </a:r>
            <a:r>
              <a:rPr lang="en-US" altLang="sv-SE" kern="0" dirty="0" err="1"/>
              <a:t>Soplado</a:t>
            </a:r>
            <a:r>
              <a:rPr lang="en-US" altLang="sv-SE" kern="0" dirty="0"/>
              <a:t> </a:t>
            </a:r>
            <a:r>
              <a:rPr lang="en-US" altLang="sv-SE" kern="0" dirty="0" err="1"/>
              <a:t>Magnético</a:t>
            </a:r>
            <a:r>
              <a:rPr lang="en-US" altLang="sv-SE" kern="0" dirty="0"/>
              <a:t>, Aire </a:t>
            </a:r>
            <a:r>
              <a:rPr lang="en-US" altLang="sv-SE" kern="0" dirty="0" err="1"/>
              <a:t>Comprimido</a:t>
            </a:r>
            <a:r>
              <a:rPr lang="en-US" altLang="sv-SE" kern="0" dirty="0"/>
              <a:t>)</a:t>
            </a:r>
          </a:p>
          <a:p>
            <a:pPr lvl="1"/>
            <a:r>
              <a:rPr lang="en-US" altLang="sv-SE" kern="0" dirty="0" err="1"/>
              <a:t>Aceite</a:t>
            </a:r>
            <a:endParaRPr lang="en-US" altLang="sv-SE" kern="0" dirty="0"/>
          </a:p>
          <a:p>
            <a:r>
              <a:rPr lang="en-US" altLang="sv-SE" kern="0" dirty="0"/>
              <a:t>AT (&gt;52 kV, </a:t>
            </a:r>
            <a:r>
              <a:rPr lang="en-US" altLang="sv-SE" kern="0" dirty="0" err="1"/>
              <a:t>Transmision</a:t>
            </a:r>
            <a:r>
              <a:rPr lang="en-US" altLang="sv-SE" kern="0" dirty="0"/>
              <a:t>)</a:t>
            </a:r>
          </a:p>
          <a:p>
            <a:pPr lvl="1"/>
            <a:r>
              <a:rPr lang="en-US" altLang="sv-SE" kern="0" dirty="0"/>
              <a:t>SF6</a:t>
            </a:r>
          </a:p>
          <a:p>
            <a:pPr lvl="1"/>
            <a:r>
              <a:rPr lang="en-US" altLang="sv-SE" kern="0" dirty="0" err="1"/>
              <a:t>Aceite</a:t>
            </a:r>
            <a:r>
              <a:rPr lang="en-US" altLang="sv-SE" kern="0" dirty="0"/>
              <a:t>, Aire </a:t>
            </a:r>
            <a:r>
              <a:rPr lang="en-US" altLang="sv-SE" kern="0" dirty="0" err="1"/>
              <a:t>Comprimido</a:t>
            </a:r>
            <a:endParaRPr lang="en-US" altLang="sv-SE" kern="0" dirty="0"/>
          </a:p>
        </p:txBody>
      </p:sp>
      <p:pic>
        <p:nvPicPr>
          <p:cNvPr id="11" name="Picture 2">
            <a:extLst>
              <a:ext uri="{FF2B5EF4-FFF2-40B4-BE49-F238E27FC236}">
                <a16:creationId xmlns:a16="http://schemas.microsoft.com/office/drawing/2014/main" id="{5B41BA53-65F0-4E7F-AAB9-EEA1BF55604F}"/>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27147" y="921895"/>
            <a:ext cx="1172980" cy="11729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6" descr="Bildresultat för medium voltage circuit breaker">
            <a:extLst>
              <a:ext uri="{FF2B5EF4-FFF2-40B4-BE49-F238E27FC236}">
                <a16:creationId xmlns:a16="http://schemas.microsoft.com/office/drawing/2014/main" id="{DC9BA0AD-49C1-4EBB-A5F7-D2E73FD966C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26902" y="2094875"/>
            <a:ext cx="1388748" cy="134911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4" descr="Bildresultat för high voltage circuit breaker">
            <a:extLst>
              <a:ext uri="{FF2B5EF4-FFF2-40B4-BE49-F238E27FC236}">
                <a16:creationId xmlns:a16="http://schemas.microsoft.com/office/drawing/2014/main" id="{CE238166-DD59-4C18-80B3-FA88F50A62BC}"/>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24847"/>
          <a:stretch/>
        </p:blipFill>
        <p:spPr bwMode="auto">
          <a:xfrm>
            <a:off x="4704080" y="3268771"/>
            <a:ext cx="1327062" cy="1803554"/>
          </a:xfrm>
          <a:prstGeom prst="rect">
            <a:avLst/>
          </a:prstGeom>
          <a:noFill/>
          <a:extLst>
            <a:ext uri="{909E8E84-426E-40DD-AFC4-6F175D3DCCD1}">
              <a14:hiddenFill xmlns:a14="http://schemas.microsoft.com/office/drawing/2010/main">
                <a:solidFill>
                  <a:srgbClr val="FFFFFF"/>
                </a:solidFill>
              </a14:hiddenFill>
            </a:ext>
          </a:extLst>
        </p:spPr>
      </p:pic>
      <p:sp>
        <p:nvSpPr>
          <p:cNvPr id="14" name="Title 1">
            <a:extLst>
              <a:ext uri="{FF2B5EF4-FFF2-40B4-BE49-F238E27FC236}">
                <a16:creationId xmlns:a16="http://schemas.microsoft.com/office/drawing/2014/main" id="{2B7D2DF1-F828-4CDE-B825-8F93082C4547}"/>
              </a:ext>
            </a:extLst>
          </p:cNvPr>
          <p:cNvSpPr txBox="1">
            <a:spLocks/>
          </p:cNvSpPr>
          <p:nvPr/>
        </p:nvSpPr>
        <p:spPr bwMode="auto">
          <a:xfrm>
            <a:off x="2560956" y="284315"/>
            <a:ext cx="6238775"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a:t>Introducción</a:t>
            </a:r>
            <a:endParaRPr lang="en-GB" kern="0" dirty="0"/>
          </a:p>
        </p:txBody>
      </p:sp>
    </p:spTree>
    <p:extLst>
      <p:ext uri="{BB962C8B-B14F-4D97-AF65-F5344CB8AC3E}">
        <p14:creationId xmlns:p14="http://schemas.microsoft.com/office/powerpoint/2010/main" val="2470242932"/>
      </p:ext>
    </p:extLst>
  </p:cSld>
  <p:clrMapOvr>
    <a:masterClrMapping/>
  </p:clrMapOvr>
  <p:transition spd="slow"/>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a:t>Clasificación</a:t>
            </a:r>
            <a:r>
              <a:rPr lang="en-GB" dirty="0"/>
              <a:t> de </a:t>
            </a:r>
            <a:r>
              <a:rPr lang="en-GB" dirty="0" err="1"/>
              <a:t>Interruptores</a:t>
            </a:r>
            <a:endParaRPr lang="en-GB" dirty="0"/>
          </a:p>
        </p:txBody>
      </p:sp>
    </p:spTree>
    <p:extLst>
      <p:ext uri="{BB962C8B-B14F-4D97-AF65-F5344CB8AC3E}">
        <p14:creationId xmlns:p14="http://schemas.microsoft.com/office/powerpoint/2010/main" val="3332254823"/>
      </p:ext>
    </p:extLst>
  </p:cSld>
  <p:clrMapOvr>
    <a:masterClrMapping/>
  </p:clrMapOvr>
  <p:transition spd="slow"/>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3">
            <a:extLst>
              <a:ext uri="{FF2B5EF4-FFF2-40B4-BE49-F238E27FC236}">
                <a16:creationId xmlns:a16="http://schemas.microsoft.com/office/drawing/2014/main" id="{71B6D84E-498E-4C8C-8D4B-E161C8E2CCC9}"/>
              </a:ext>
            </a:extLst>
          </p:cNvPr>
          <p:cNvSpPr>
            <a:spLocks noGrp="1"/>
          </p:cNvSpPr>
          <p:nvPr>
            <p:ph sz="quarter" idx="11"/>
          </p:nvPr>
        </p:nvSpPr>
        <p:spPr>
          <a:xfrm>
            <a:off x="1459265" y="1541242"/>
            <a:ext cx="2448042" cy="1452592"/>
          </a:xfrm>
        </p:spPr>
        <p:txBody>
          <a:bodyPr/>
          <a:lstStyle/>
          <a:p>
            <a:r>
              <a:rPr lang="es-MX" dirty="0"/>
              <a:t>Aire comprimido</a:t>
            </a:r>
          </a:p>
          <a:p>
            <a:r>
              <a:rPr lang="es-MX" dirty="0"/>
              <a:t>SF6</a:t>
            </a:r>
          </a:p>
          <a:p>
            <a:r>
              <a:rPr lang="es-MX" dirty="0"/>
              <a:t>Aceite</a:t>
            </a:r>
          </a:p>
          <a:p>
            <a:r>
              <a:rPr lang="es-MX" dirty="0"/>
              <a:t>Vacío</a:t>
            </a:r>
          </a:p>
          <a:p>
            <a:endParaRPr lang="en-GB" dirty="0"/>
          </a:p>
        </p:txBody>
      </p:sp>
      <p:sp>
        <p:nvSpPr>
          <p:cNvPr id="11" name="Content Placeholder 3">
            <a:extLst>
              <a:ext uri="{FF2B5EF4-FFF2-40B4-BE49-F238E27FC236}">
                <a16:creationId xmlns:a16="http://schemas.microsoft.com/office/drawing/2014/main" id="{5B10920F-6164-4584-BC97-875C5AEB72C0}"/>
              </a:ext>
            </a:extLst>
          </p:cNvPr>
          <p:cNvSpPr txBox="1">
            <a:spLocks/>
          </p:cNvSpPr>
          <p:nvPr/>
        </p:nvSpPr>
        <p:spPr bwMode="auto">
          <a:xfrm>
            <a:off x="1458819" y="3647836"/>
            <a:ext cx="3481706" cy="831037"/>
          </a:xfrm>
          <a:prstGeom prst="rect">
            <a:avLst/>
          </a:prstGeom>
          <a:noFill/>
          <a:ln w="12700">
            <a:noFill/>
            <a:miter lim="800000"/>
            <a:headEnd/>
            <a:tailEnd/>
          </a:ln>
          <a:effectLst/>
        </p:spPr>
        <p:txBody>
          <a:bodyPr vert="horz" wrap="square" lIns="0" tIns="0" rIns="0" bIns="0" numCol="1" anchor="t" anchorCtr="0" compatLnSpc="1">
            <a:prstTxWarp prst="textNoShape">
              <a:avLst/>
            </a:prstTxWarp>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r>
              <a:rPr lang="es-MX" dirty="0"/>
              <a:t>Tanque vivo</a:t>
            </a:r>
            <a:endParaRPr kumimoji="0" lang="es-MX" sz="2000" b="0" i="0" u="none" strike="noStrike" kern="0" cap="none" spc="0" normalizeH="0" baseline="0" noProof="0" dirty="0">
              <a:ln>
                <a:noFill/>
              </a:ln>
              <a:solidFill>
                <a:srgbClr val="231F20"/>
              </a:solidFill>
              <a:effectLst/>
              <a:uLnTx/>
              <a:uFillTx/>
              <a:latin typeface="Arial"/>
              <a:ea typeface="+mn-ea"/>
              <a:cs typeface="+mn-cs"/>
            </a:endParaRPr>
          </a:p>
          <a:p>
            <a:r>
              <a:rPr lang="es-MX" dirty="0"/>
              <a:t>Tanque </a:t>
            </a:r>
            <a:r>
              <a:rPr lang="es-MX" dirty="0" smtClean="0"/>
              <a:t>muerto</a:t>
            </a:r>
            <a:endParaRPr kumimoji="0" lang="es-MX" sz="2000" b="0" i="0" u="none" strike="noStrike" kern="0" cap="none" spc="0" normalizeH="0" baseline="0" noProof="0" dirty="0">
              <a:ln>
                <a:noFill/>
              </a:ln>
              <a:solidFill>
                <a:srgbClr val="231F20"/>
              </a:solidFill>
              <a:effectLst/>
              <a:uLnTx/>
              <a:uFillTx/>
              <a:latin typeface="Arial"/>
              <a:ea typeface="+mn-ea"/>
              <a:cs typeface="+mn-cs"/>
            </a:endParaRPr>
          </a:p>
        </p:txBody>
      </p:sp>
      <p:sp>
        <p:nvSpPr>
          <p:cNvPr id="12" name="Shape 71">
            <a:extLst>
              <a:ext uri="{FF2B5EF4-FFF2-40B4-BE49-F238E27FC236}">
                <a16:creationId xmlns:a16="http://schemas.microsoft.com/office/drawing/2014/main" id="{955F3FF1-31D5-46DA-BEA4-0CA40E5BCC1D}"/>
              </a:ext>
            </a:extLst>
          </p:cNvPr>
          <p:cNvSpPr txBox="1"/>
          <p:nvPr/>
        </p:nvSpPr>
        <p:spPr>
          <a:xfrm>
            <a:off x="1000147" y="3173977"/>
            <a:ext cx="2575910" cy="428901"/>
          </a:xfrm>
          <a:prstGeom prst="rect">
            <a:avLst/>
          </a:prstGeom>
          <a:noFill/>
          <a:ln>
            <a:noFill/>
          </a:ln>
        </p:spPr>
        <p:txBody>
          <a:bodyPr lIns="91425" tIns="91425" rIns="91425" bIns="91425" anchor="t" anchorCtr="0">
            <a:no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lang="es-MX" sz="2000" b="1" dirty="0">
                <a:solidFill>
                  <a:srgbClr val="000000"/>
                </a:solidFill>
                <a:latin typeface="Arial"/>
              </a:rPr>
              <a:t>Construcción</a:t>
            </a:r>
            <a:r>
              <a:rPr kumimoji="0" lang="es-MX" sz="2000" b="1" i="0" u="none" strike="noStrike" kern="1200" cap="none" spc="0" normalizeH="0" baseline="0" noProof="0" dirty="0">
                <a:ln>
                  <a:noFill/>
                </a:ln>
                <a:solidFill>
                  <a:srgbClr val="000000"/>
                </a:solidFill>
                <a:effectLst/>
                <a:uLnTx/>
                <a:uFillTx/>
                <a:latin typeface="Arial"/>
                <a:ea typeface="+mn-ea"/>
                <a:cs typeface="+mn-cs"/>
              </a:rPr>
              <a:t> </a:t>
            </a:r>
          </a:p>
        </p:txBody>
      </p:sp>
      <p:sp>
        <p:nvSpPr>
          <p:cNvPr id="13" name="Shape 71">
            <a:extLst>
              <a:ext uri="{FF2B5EF4-FFF2-40B4-BE49-F238E27FC236}">
                <a16:creationId xmlns:a16="http://schemas.microsoft.com/office/drawing/2014/main" id="{735E8E19-A73B-45DD-94C7-8FBE607691EF}"/>
              </a:ext>
            </a:extLst>
          </p:cNvPr>
          <p:cNvSpPr txBox="1"/>
          <p:nvPr/>
        </p:nvSpPr>
        <p:spPr>
          <a:xfrm>
            <a:off x="1012442" y="1001815"/>
            <a:ext cx="3180741" cy="428901"/>
          </a:xfrm>
          <a:prstGeom prst="rect">
            <a:avLst/>
          </a:prstGeom>
          <a:noFill/>
          <a:ln>
            <a:noFill/>
          </a:ln>
        </p:spPr>
        <p:txBody>
          <a:bodyPr lIns="91425" tIns="91425" rIns="91425" bIns="91425" anchor="t" anchorCtr="0">
            <a:no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lang="es-MX" sz="2000" b="1" dirty="0">
                <a:solidFill>
                  <a:srgbClr val="000000"/>
                </a:solidFill>
                <a:latin typeface="Arial"/>
              </a:rPr>
              <a:t>Medio de extinción</a:t>
            </a:r>
            <a:endParaRPr kumimoji="0" lang="es-MX" sz="2000" b="1" i="0" u="none" strike="noStrike" kern="1200" cap="none" spc="0" normalizeH="0" baseline="0" noProof="0" dirty="0">
              <a:ln>
                <a:noFill/>
              </a:ln>
              <a:solidFill>
                <a:srgbClr val="000000"/>
              </a:solidFill>
              <a:effectLst/>
              <a:uLnTx/>
              <a:uFillTx/>
              <a:latin typeface="Arial"/>
              <a:ea typeface="+mn-ea"/>
              <a:cs typeface="+mn-cs"/>
            </a:endParaRPr>
          </a:p>
        </p:txBody>
      </p:sp>
      <p:sp>
        <p:nvSpPr>
          <p:cNvPr id="17" name="Content Placeholder 3">
            <a:extLst>
              <a:ext uri="{FF2B5EF4-FFF2-40B4-BE49-F238E27FC236}">
                <a16:creationId xmlns:a16="http://schemas.microsoft.com/office/drawing/2014/main" id="{5EDF5E9B-EDA6-45D3-A77F-1961FDCC0ABD}"/>
              </a:ext>
            </a:extLst>
          </p:cNvPr>
          <p:cNvSpPr txBox="1">
            <a:spLocks/>
          </p:cNvSpPr>
          <p:nvPr/>
        </p:nvSpPr>
        <p:spPr bwMode="auto">
          <a:xfrm>
            <a:off x="4809037" y="1537798"/>
            <a:ext cx="2716115" cy="1519175"/>
          </a:xfrm>
          <a:prstGeom prst="rect">
            <a:avLst/>
          </a:prstGeom>
          <a:noFill/>
          <a:ln w="12700">
            <a:noFill/>
            <a:miter lim="800000"/>
            <a:headEnd/>
            <a:tailEnd/>
          </a:ln>
          <a:effectLst/>
        </p:spPr>
        <p:txBody>
          <a:bodyPr vert="horz" wrap="square" lIns="0" tIns="0" rIns="0" bIns="0" numCol="1" anchor="t" anchorCtr="0" compatLnSpc="1">
            <a:prstTxWarp prst="textNoShape">
              <a:avLst/>
            </a:prstTxWarp>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r>
              <a:rPr lang="es-MX" kern="0" dirty="0">
                <a:solidFill>
                  <a:srgbClr val="231F20"/>
                </a:solidFill>
                <a:latin typeface="Arial"/>
              </a:rPr>
              <a:t>Resorte</a:t>
            </a:r>
            <a:endParaRPr kumimoji="0" lang="es-MX" sz="2000" b="0" i="0" u="none" strike="noStrike" kern="0" cap="none" spc="0" normalizeH="0" baseline="0" noProof="0" dirty="0">
              <a:ln>
                <a:noFill/>
              </a:ln>
              <a:solidFill>
                <a:srgbClr val="231F20"/>
              </a:solidFill>
              <a:effectLst/>
              <a:uLnTx/>
              <a:uFillTx/>
              <a:latin typeface="Arial"/>
              <a:ea typeface="+mn-ea"/>
              <a:cs typeface="+mn-cs"/>
            </a:endParaRPr>
          </a:p>
          <a:p>
            <a:r>
              <a:rPr kumimoji="0" lang="es-MX" sz="2000" b="0" i="0" u="none" strike="noStrike" kern="0" cap="none" spc="0" normalizeH="0" baseline="0" noProof="0" dirty="0" err="1">
                <a:ln>
                  <a:noFill/>
                </a:ln>
                <a:solidFill>
                  <a:srgbClr val="231F20"/>
                </a:solidFill>
                <a:effectLst/>
                <a:uLnTx/>
                <a:uFillTx/>
                <a:latin typeface="Arial"/>
                <a:ea typeface="+mn-ea"/>
                <a:cs typeface="+mn-cs"/>
              </a:rPr>
              <a:t>Hidraúlico</a:t>
            </a:r>
            <a:endParaRPr kumimoji="0" lang="es-MX" sz="2000" b="0" i="0" u="none" strike="noStrike" kern="0" cap="none" spc="0" normalizeH="0" baseline="0" noProof="0" dirty="0">
              <a:ln>
                <a:noFill/>
              </a:ln>
              <a:solidFill>
                <a:srgbClr val="231F20"/>
              </a:solidFill>
              <a:effectLst/>
              <a:uLnTx/>
              <a:uFillTx/>
              <a:latin typeface="Arial"/>
              <a:ea typeface="+mn-ea"/>
              <a:cs typeface="+mn-cs"/>
            </a:endParaRPr>
          </a:p>
          <a:p>
            <a:r>
              <a:rPr kumimoji="0" lang="es-MX" sz="2000" b="0" i="0" u="none" strike="noStrike" kern="0" cap="none" spc="0" normalizeH="0" baseline="0" noProof="0" dirty="0">
                <a:ln>
                  <a:noFill/>
                </a:ln>
                <a:solidFill>
                  <a:srgbClr val="231F20"/>
                </a:solidFill>
                <a:effectLst/>
                <a:uLnTx/>
                <a:uFillTx/>
                <a:latin typeface="Arial"/>
                <a:ea typeface="+mn-ea"/>
                <a:cs typeface="+mn-cs"/>
              </a:rPr>
              <a:t>Aire comprimido</a:t>
            </a:r>
          </a:p>
          <a:p>
            <a:r>
              <a:rPr lang="es-MX" kern="0" dirty="0">
                <a:solidFill>
                  <a:srgbClr val="231F20"/>
                </a:solidFill>
                <a:latin typeface="Arial"/>
              </a:rPr>
              <a:t>Motor</a:t>
            </a:r>
            <a:endParaRPr kumimoji="0" lang="es-MX" sz="2000" b="0" i="0" u="none" strike="noStrike" kern="0" cap="none" spc="0" normalizeH="0" baseline="0" noProof="0" dirty="0">
              <a:ln>
                <a:noFill/>
              </a:ln>
              <a:solidFill>
                <a:srgbClr val="231F20"/>
              </a:solidFill>
              <a:effectLst/>
              <a:uLnTx/>
              <a:uFillTx/>
              <a:latin typeface="Arial"/>
              <a:ea typeface="+mn-ea"/>
              <a:cs typeface="+mn-cs"/>
            </a:endParaRPr>
          </a:p>
          <a:p>
            <a:pPr marL="315913" marR="0" lvl="0" indent="-315913" algn="l" defTabSz="739775" rtl="0" eaLnBrk="1" fontAlgn="base" latinLnBrk="0" hangingPunct="1">
              <a:lnSpc>
                <a:spcPct val="100000"/>
              </a:lnSpc>
              <a:spcBef>
                <a:spcPct val="20000"/>
              </a:spcBef>
              <a:spcAft>
                <a:spcPct val="0"/>
              </a:spcAft>
              <a:buClr>
                <a:srgbClr val="FF0000"/>
              </a:buClr>
              <a:buSzPct val="100000"/>
              <a:buFont typeface="Wingdings" pitchFamily="2" charset="2"/>
              <a:buChar char="n"/>
              <a:tabLst/>
              <a:defRPr/>
            </a:pPr>
            <a:endParaRPr kumimoji="0" lang="es-MX" sz="2000" b="0" i="0" u="none" strike="noStrike" kern="0" cap="none" spc="0" normalizeH="0" baseline="0" noProof="0" dirty="0">
              <a:ln>
                <a:noFill/>
              </a:ln>
              <a:solidFill>
                <a:srgbClr val="231F20"/>
              </a:solidFill>
              <a:effectLst/>
              <a:uLnTx/>
              <a:uFillTx/>
              <a:latin typeface="Arial"/>
              <a:ea typeface="+mn-ea"/>
              <a:cs typeface="+mn-cs"/>
            </a:endParaRPr>
          </a:p>
          <a:p>
            <a:pPr marL="315913" marR="0" lvl="0" indent="-315913" algn="l" defTabSz="739775" rtl="0" eaLnBrk="1" fontAlgn="base" latinLnBrk="0" hangingPunct="1">
              <a:lnSpc>
                <a:spcPct val="100000"/>
              </a:lnSpc>
              <a:spcBef>
                <a:spcPct val="20000"/>
              </a:spcBef>
              <a:spcAft>
                <a:spcPct val="0"/>
              </a:spcAft>
              <a:buClr>
                <a:srgbClr val="FF0000"/>
              </a:buClr>
              <a:buSzPct val="100000"/>
              <a:buFont typeface="Wingdings" pitchFamily="2" charset="2"/>
              <a:buChar char="n"/>
              <a:tabLst/>
              <a:defRPr/>
            </a:pPr>
            <a:endParaRPr kumimoji="0" lang="en-GB" sz="2000" b="0" i="0" u="none" strike="noStrike" kern="0" cap="none" spc="0" normalizeH="0" baseline="0" noProof="0" dirty="0">
              <a:ln>
                <a:noFill/>
              </a:ln>
              <a:solidFill>
                <a:srgbClr val="231F20"/>
              </a:solidFill>
              <a:effectLst/>
              <a:uLnTx/>
              <a:uFillTx/>
              <a:latin typeface="Arial"/>
              <a:ea typeface="+mn-ea"/>
              <a:cs typeface="+mn-cs"/>
            </a:endParaRPr>
          </a:p>
        </p:txBody>
      </p:sp>
      <p:sp>
        <p:nvSpPr>
          <p:cNvPr id="18" name="Shape 71">
            <a:extLst>
              <a:ext uri="{FF2B5EF4-FFF2-40B4-BE49-F238E27FC236}">
                <a16:creationId xmlns:a16="http://schemas.microsoft.com/office/drawing/2014/main" id="{7EFDFB45-3FA9-4539-A3CE-F749BA5D5C2B}"/>
              </a:ext>
            </a:extLst>
          </p:cNvPr>
          <p:cNvSpPr txBox="1"/>
          <p:nvPr/>
        </p:nvSpPr>
        <p:spPr>
          <a:xfrm>
            <a:off x="4594269" y="1009543"/>
            <a:ext cx="3481706" cy="428901"/>
          </a:xfrm>
          <a:prstGeom prst="rect">
            <a:avLst/>
          </a:prstGeom>
          <a:noFill/>
          <a:ln>
            <a:noFill/>
          </a:ln>
        </p:spPr>
        <p:txBody>
          <a:bodyPr lIns="91425" tIns="91425" rIns="91425" bIns="91425" anchor="t" anchorCtr="0">
            <a:no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s-MX" sz="2000" b="1" i="0" u="none" strike="noStrike" kern="1200" cap="none" spc="0" normalizeH="0" baseline="0" noProof="0" dirty="0">
                <a:ln>
                  <a:noFill/>
                </a:ln>
                <a:solidFill>
                  <a:srgbClr val="000000"/>
                </a:solidFill>
                <a:effectLst/>
                <a:uLnTx/>
                <a:uFillTx/>
                <a:latin typeface="Arial"/>
                <a:ea typeface="+mn-ea"/>
                <a:cs typeface="+mn-cs"/>
              </a:rPr>
              <a:t>Mecanismo de operación </a:t>
            </a:r>
          </a:p>
        </p:txBody>
      </p:sp>
      <p:sp>
        <p:nvSpPr>
          <p:cNvPr id="21" name="Content Placeholder 3">
            <a:extLst>
              <a:ext uri="{FF2B5EF4-FFF2-40B4-BE49-F238E27FC236}">
                <a16:creationId xmlns:a16="http://schemas.microsoft.com/office/drawing/2014/main" id="{BCFEAF5E-1231-4731-BF35-034D5F5885EA}"/>
              </a:ext>
            </a:extLst>
          </p:cNvPr>
          <p:cNvSpPr txBox="1">
            <a:spLocks/>
          </p:cNvSpPr>
          <p:nvPr/>
        </p:nvSpPr>
        <p:spPr bwMode="auto">
          <a:xfrm>
            <a:off x="4813295" y="3648633"/>
            <a:ext cx="1807731" cy="1155397"/>
          </a:xfrm>
          <a:prstGeom prst="rect">
            <a:avLst/>
          </a:prstGeom>
          <a:noFill/>
          <a:ln w="12700">
            <a:noFill/>
            <a:miter lim="800000"/>
            <a:headEnd/>
            <a:tailEnd/>
          </a:ln>
          <a:effectLst/>
        </p:spPr>
        <p:txBody>
          <a:bodyPr vert="horz" wrap="square" lIns="0" tIns="0" rIns="0" bIns="0" numCol="1" anchor="t" anchorCtr="0" compatLnSpc="1">
            <a:prstTxWarp prst="textNoShape">
              <a:avLst/>
            </a:prstTxWarp>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r>
              <a:rPr lang="es-MX" kern="0" dirty="0"/>
              <a:t>AIS</a:t>
            </a:r>
          </a:p>
          <a:p>
            <a:r>
              <a:rPr lang="es-MX" kern="0" dirty="0" smtClean="0"/>
              <a:t>GIS</a:t>
            </a:r>
          </a:p>
          <a:p>
            <a:r>
              <a:rPr lang="es-MX" kern="0" dirty="0" smtClean="0"/>
              <a:t>GCB</a:t>
            </a:r>
            <a:endParaRPr lang="es-MX" kern="0" dirty="0"/>
          </a:p>
        </p:txBody>
      </p:sp>
      <p:sp>
        <p:nvSpPr>
          <p:cNvPr id="22" name="Shape 71">
            <a:extLst>
              <a:ext uri="{FF2B5EF4-FFF2-40B4-BE49-F238E27FC236}">
                <a16:creationId xmlns:a16="http://schemas.microsoft.com/office/drawing/2014/main" id="{C00545AD-CFBA-48DA-B4A5-0735EEA04FCE}"/>
              </a:ext>
            </a:extLst>
          </p:cNvPr>
          <p:cNvSpPr txBox="1"/>
          <p:nvPr/>
        </p:nvSpPr>
        <p:spPr>
          <a:xfrm>
            <a:off x="4561690" y="3037289"/>
            <a:ext cx="3180741" cy="428901"/>
          </a:xfrm>
          <a:prstGeom prst="rect">
            <a:avLst/>
          </a:prstGeom>
          <a:noFill/>
          <a:ln>
            <a:noFill/>
          </a:ln>
        </p:spPr>
        <p:txBody>
          <a:bodyPr lIns="91425" tIns="91425" rIns="91425" bIns="91425" anchor="t" anchorCtr="0">
            <a:no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endParaRPr kumimoji="0" lang="es-MX" sz="2000" b="1" i="0" u="none" strike="noStrike" kern="1200" cap="none" spc="0" normalizeH="0" baseline="0" noProof="0" dirty="0">
              <a:ln>
                <a:noFill/>
              </a:ln>
              <a:solidFill>
                <a:srgbClr val="000000"/>
              </a:solidFill>
              <a:effectLst/>
              <a:uLnTx/>
              <a:uFillTx/>
              <a:latin typeface="Arial"/>
              <a:ea typeface="+mn-ea"/>
              <a:cs typeface="+mn-cs"/>
            </a:endParaRPr>
          </a:p>
        </p:txBody>
      </p:sp>
      <p:sp>
        <p:nvSpPr>
          <p:cNvPr id="23" name="Shape 71">
            <a:extLst>
              <a:ext uri="{FF2B5EF4-FFF2-40B4-BE49-F238E27FC236}">
                <a16:creationId xmlns:a16="http://schemas.microsoft.com/office/drawing/2014/main" id="{6DB05FC1-6C97-4F39-8214-758DFA009297}"/>
              </a:ext>
            </a:extLst>
          </p:cNvPr>
          <p:cNvSpPr txBox="1"/>
          <p:nvPr/>
        </p:nvSpPr>
        <p:spPr>
          <a:xfrm>
            <a:off x="3863050" y="3177773"/>
            <a:ext cx="3180741" cy="428901"/>
          </a:xfrm>
          <a:prstGeom prst="rect">
            <a:avLst/>
          </a:prstGeom>
          <a:noFill/>
          <a:ln>
            <a:noFill/>
          </a:ln>
        </p:spPr>
        <p:txBody>
          <a:bodyPr lIns="91425" tIns="91425" rIns="91425" bIns="91425" anchor="t" anchorCtr="0">
            <a:no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lang="es-MX" sz="2000" b="1" dirty="0">
                <a:solidFill>
                  <a:srgbClr val="000000"/>
                </a:solidFill>
                <a:latin typeface="Arial"/>
              </a:rPr>
              <a:t>T</a:t>
            </a:r>
            <a:r>
              <a:rPr kumimoji="0" lang="es-MX" sz="2000" b="1" i="0" u="none" strike="noStrike" kern="1200" cap="none" spc="0" normalizeH="0" baseline="0" noProof="0" dirty="0" err="1">
                <a:ln>
                  <a:noFill/>
                </a:ln>
                <a:solidFill>
                  <a:srgbClr val="000000"/>
                </a:solidFill>
                <a:effectLst/>
                <a:uLnTx/>
                <a:uFillTx/>
                <a:latin typeface="Arial"/>
                <a:ea typeface="+mn-ea"/>
                <a:cs typeface="+mn-cs"/>
              </a:rPr>
              <a:t>ecnología</a:t>
            </a:r>
            <a:endParaRPr kumimoji="0" lang="es-MX" sz="2000" b="1" i="0" u="none" strike="noStrike" kern="1200" cap="none" spc="0" normalizeH="0" baseline="0" noProof="0" dirty="0">
              <a:ln>
                <a:noFill/>
              </a:ln>
              <a:solidFill>
                <a:srgbClr val="000000"/>
              </a:solidFill>
              <a:effectLst/>
              <a:uLnTx/>
              <a:uFillTx/>
              <a:latin typeface="Arial"/>
              <a:ea typeface="+mn-ea"/>
              <a:cs typeface="+mn-cs"/>
            </a:endParaRPr>
          </a:p>
        </p:txBody>
      </p:sp>
      <p:sp>
        <p:nvSpPr>
          <p:cNvPr id="14" name="Title 1">
            <a:extLst>
              <a:ext uri="{FF2B5EF4-FFF2-40B4-BE49-F238E27FC236}">
                <a16:creationId xmlns:a16="http://schemas.microsoft.com/office/drawing/2014/main" id="{E4BF348A-0A2F-42B6-91FF-AE77C8227D7C}"/>
              </a:ext>
            </a:extLst>
          </p:cNvPr>
          <p:cNvSpPr txBox="1">
            <a:spLocks/>
          </p:cNvSpPr>
          <p:nvPr/>
        </p:nvSpPr>
        <p:spPr bwMode="auto">
          <a:xfrm>
            <a:off x="2560956" y="284315"/>
            <a:ext cx="6238775"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a:t>Clasificación</a:t>
            </a:r>
            <a:r>
              <a:rPr lang="en-GB" kern="0" dirty="0"/>
              <a:t> de </a:t>
            </a:r>
            <a:r>
              <a:rPr lang="en-GB" kern="0" dirty="0" err="1"/>
              <a:t>interruptores</a:t>
            </a:r>
            <a:endParaRPr lang="en-GB" kern="0" dirty="0"/>
          </a:p>
        </p:txBody>
      </p:sp>
    </p:spTree>
    <p:extLst>
      <p:ext uri="{BB962C8B-B14F-4D97-AF65-F5344CB8AC3E}">
        <p14:creationId xmlns:p14="http://schemas.microsoft.com/office/powerpoint/2010/main" val="3784731772"/>
      </p:ext>
    </p:extLst>
  </p:cSld>
  <p:clrMapOvr>
    <a:masterClrMapping/>
  </p:clrMapOvr>
  <p:transition spd="slow"/>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5">
            <a:extLst>
              <a:ext uri="{FF2B5EF4-FFF2-40B4-BE49-F238E27FC236}">
                <a16:creationId xmlns:a16="http://schemas.microsoft.com/office/drawing/2014/main" id="{D5936E35-4CE8-483E-A852-8F627EE70C1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0080" y="1734000"/>
            <a:ext cx="2549820" cy="2732346"/>
          </a:xfrm>
          <a:prstGeom prst="rect">
            <a:avLst/>
          </a:prstGeom>
          <a:noFill/>
          <a:ln w="25400">
            <a:solidFill>
              <a:schemeClr val="accent1"/>
            </a:solidFill>
            <a:miter lim="800000"/>
            <a:headEnd/>
            <a:tailEnd/>
          </a:ln>
          <a:extLst>
            <a:ext uri="{909E8E84-426E-40DD-AFC4-6F175D3DCCD1}">
              <a14:hiddenFill xmlns:a14="http://schemas.microsoft.com/office/drawing/2010/main">
                <a:solidFill>
                  <a:srgbClr val="FFFFFF"/>
                </a:solidFill>
              </a14:hiddenFill>
            </a:ext>
          </a:extLst>
        </p:spPr>
      </p:pic>
      <p:pic>
        <p:nvPicPr>
          <p:cNvPr id="6" name="Picture 10">
            <a:extLst>
              <a:ext uri="{FF2B5EF4-FFF2-40B4-BE49-F238E27FC236}">
                <a16:creationId xmlns:a16="http://schemas.microsoft.com/office/drawing/2014/main" id="{94879FF6-F3C5-4446-9C44-2E19427D54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25979" y="1736522"/>
            <a:ext cx="2200258" cy="2729824"/>
          </a:xfrm>
          <a:prstGeom prst="rect">
            <a:avLst/>
          </a:prstGeom>
          <a:noFill/>
          <a:ln w="25400">
            <a:solidFill>
              <a:schemeClr val="accent1"/>
            </a:solidFill>
            <a:miter lim="800000"/>
            <a:headEnd/>
            <a:tailEnd/>
          </a:ln>
          <a:extLst>
            <a:ext uri="{909E8E84-426E-40DD-AFC4-6F175D3DCCD1}">
              <a14:hiddenFill xmlns:a14="http://schemas.microsoft.com/office/drawing/2010/main">
                <a:solidFill>
                  <a:srgbClr val="FFFFFF"/>
                </a:solidFill>
              </a14:hiddenFill>
            </a:ext>
          </a:extLst>
        </p:spPr>
      </p:pic>
      <p:sp>
        <p:nvSpPr>
          <p:cNvPr id="8" name="Shape 71">
            <a:extLst>
              <a:ext uri="{FF2B5EF4-FFF2-40B4-BE49-F238E27FC236}">
                <a16:creationId xmlns:a16="http://schemas.microsoft.com/office/drawing/2014/main" id="{E1619743-5159-4F65-944D-4B721702B20E}"/>
              </a:ext>
            </a:extLst>
          </p:cNvPr>
          <p:cNvSpPr txBox="1"/>
          <p:nvPr/>
        </p:nvSpPr>
        <p:spPr>
          <a:xfrm>
            <a:off x="853417" y="890661"/>
            <a:ext cx="3180741" cy="428901"/>
          </a:xfrm>
          <a:prstGeom prst="rect">
            <a:avLst/>
          </a:prstGeom>
          <a:noFill/>
          <a:ln>
            <a:noFill/>
          </a:ln>
        </p:spPr>
        <p:txBody>
          <a:bodyPr lIns="91425" tIns="91425" rIns="91425" bIns="91425" anchor="t" anchorCtr="0">
            <a:no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lang="es-MX" sz="2000" b="1" dirty="0">
                <a:solidFill>
                  <a:srgbClr val="000000"/>
                </a:solidFill>
                <a:latin typeface="Arial"/>
              </a:rPr>
              <a:t>Medio de extinción</a:t>
            </a:r>
            <a:endParaRPr kumimoji="0" lang="es-MX" sz="2000" b="1" i="0" u="none" strike="noStrike" kern="1200" cap="none" spc="0" normalizeH="0" baseline="0" noProof="0" dirty="0">
              <a:ln>
                <a:noFill/>
              </a:ln>
              <a:solidFill>
                <a:srgbClr val="000000"/>
              </a:solidFill>
              <a:effectLst/>
              <a:uLnTx/>
              <a:uFillTx/>
              <a:latin typeface="Arial"/>
              <a:ea typeface="+mn-ea"/>
              <a:cs typeface="+mn-cs"/>
            </a:endParaRPr>
          </a:p>
        </p:txBody>
      </p:sp>
      <p:pic>
        <p:nvPicPr>
          <p:cNvPr id="9" name="Picture 1027">
            <a:extLst>
              <a:ext uri="{FF2B5EF4-FFF2-40B4-BE49-F238E27FC236}">
                <a16:creationId xmlns:a16="http://schemas.microsoft.com/office/drawing/2014/main" id="{48109F9A-ACD0-43CF-A430-CF47F69EDF44}"/>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5634112" y="2157265"/>
            <a:ext cx="3127744" cy="1852760"/>
          </a:xfrm>
          <a:prstGeom prst="rect">
            <a:avLst/>
          </a:prstGeom>
          <a:noFill/>
          <a:ln w="25400">
            <a:solidFill>
              <a:schemeClr val="accent1"/>
            </a:solidFill>
            <a:miter lim="800000"/>
            <a:headEnd/>
            <a:tailEnd/>
          </a:ln>
          <a:extLst>
            <a:ext uri="{909E8E84-426E-40DD-AFC4-6F175D3DCCD1}">
              <a14:hiddenFill xmlns:a14="http://schemas.microsoft.com/office/drawing/2010/main">
                <a:solidFill>
                  <a:srgbClr val="FFFFFF"/>
                </a:solidFill>
              </a14:hiddenFill>
            </a:ext>
          </a:extLst>
        </p:spPr>
      </p:pic>
      <p:sp>
        <p:nvSpPr>
          <p:cNvPr id="10" name="Title 1">
            <a:extLst>
              <a:ext uri="{FF2B5EF4-FFF2-40B4-BE49-F238E27FC236}">
                <a16:creationId xmlns:a16="http://schemas.microsoft.com/office/drawing/2014/main" id="{BA21E3A4-ED90-4AF5-842D-DF41516E0E3B}"/>
              </a:ext>
            </a:extLst>
          </p:cNvPr>
          <p:cNvSpPr txBox="1">
            <a:spLocks/>
          </p:cNvSpPr>
          <p:nvPr/>
        </p:nvSpPr>
        <p:spPr bwMode="auto">
          <a:xfrm>
            <a:off x="2560956" y="284315"/>
            <a:ext cx="6238775"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a:t>Clasificación</a:t>
            </a:r>
            <a:r>
              <a:rPr lang="en-GB" kern="0" dirty="0"/>
              <a:t> de </a:t>
            </a:r>
            <a:r>
              <a:rPr lang="en-GB" kern="0" dirty="0" err="1"/>
              <a:t>interruptores</a:t>
            </a:r>
            <a:endParaRPr lang="en-GB" kern="0" dirty="0"/>
          </a:p>
        </p:txBody>
      </p:sp>
    </p:spTree>
    <p:extLst>
      <p:ext uri="{BB962C8B-B14F-4D97-AF65-F5344CB8AC3E}">
        <p14:creationId xmlns:p14="http://schemas.microsoft.com/office/powerpoint/2010/main" val="2062593022"/>
      </p:ext>
    </p:extLst>
  </p:cSld>
  <p:clrMapOvr>
    <a:masterClrMapping/>
  </p:clrMapOvr>
  <p:transition spd="slow"/>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hape 71">
            <a:extLst>
              <a:ext uri="{FF2B5EF4-FFF2-40B4-BE49-F238E27FC236}">
                <a16:creationId xmlns:a16="http://schemas.microsoft.com/office/drawing/2014/main" id="{E1619743-5159-4F65-944D-4B721702B20E}"/>
              </a:ext>
            </a:extLst>
          </p:cNvPr>
          <p:cNvSpPr txBox="1"/>
          <p:nvPr/>
        </p:nvSpPr>
        <p:spPr>
          <a:xfrm>
            <a:off x="853417" y="890661"/>
            <a:ext cx="3571099" cy="428901"/>
          </a:xfrm>
          <a:prstGeom prst="rect">
            <a:avLst/>
          </a:prstGeom>
          <a:noFill/>
          <a:ln>
            <a:noFill/>
          </a:ln>
        </p:spPr>
        <p:txBody>
          <a:bodyPr lIns="91425" tIns="91425" rIns="91425" bIns="91425" anchor="t" anchorCtr="0">
            <a:no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lang="es-MX" sz="2000" b="1" dirty="0">
                <a:solidFill>
                  <a:srgbClr val="000000"/>
                </a:solidFill>
                <a:latin typeface="Arial"/>
              </a:rPr>
              <a:t>Medio de </a:t>
            </a:r>
            <a:r>
              <a:rPr lang="es-MX" sz="2000" b="1" dirty="0" smtClean="0">
                <a:solidFill>
                  <a:srgbClr val="000000"/>
                </a:solidFill>
                <a:latin typeface="Arial"/>
              </a:rPr>
              <a:t>extinción (Vacío)</a:t>
            </a:r>
            <a:endParaRPr kumimoji="0" lang="es-MX" sz="2000" b="1" i="0" u="none" strike="noStrike" kern="1200" cap="none" spc="0" normalizeH="0" baseline="0" noProof="0" dirty="0">
              <a:ln>
                <a:noFill/>
              </a:ln>
              <a:solidFill>
                <a:srgbClr val="000000"/>
              </a:solidFill>
              <a:effectLst/>
              <a:uLnTx/>
              <a:uFillTx/>
              <a:latin typeface="Arial"/>
              <a:ea typeface="+mn-ea"/>
              <a:cs typeface="+mn-cs"/>
            </a:endParaRPr>
          </a:p>
        </p:txBody>
      </p:sp>
      <p:sp>
        <p:nvSpPr>
          <p:cNvPr id="10" name="Title 1">
            <a:extLst>
              <a:ext uri="{FF2B5EF4-FFF2-40B4-BE49-F238E27FC236}">
                <a16:creationId xmlns:a16="http://schemas.microsoft.com/office/drawing/2014/main" id="{BA21E3A4-ED90-4AF5-842D-DF41516E0E3B}"/>
              </a:ext>
            </a:extLst>
          </p:cNvPr>
          <p:cNvSpPr txBox="1">
            <a:spLocks/>
          </p:cNvSpPr>
          <p:nvPr/>
        </p:nvSpPr>
        <p:spPr bwMode="auto">
          <a:xfrm>
            <a:off x="2560956" y="284315"/>
            <a:ext cx="6238775"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a:t>Clasificación</a:t>
            </a:r>
            <a:r>
              <a:rPr lang="en-GB" kern="0" dirty="0"/>
              <a:t> de </a:t>
            </a:r>
            <a:r>
              <a:rPr lang="en-GB" kern="0" dirty="0" err="1"/>
              <a:t>interruptores</a:t>
            </a:r>
            <a:endParaRPr lang="en-GB" kern="0" dirty="0"/>
          </a:p>
        </p:txBody>
      </p:sp>
      <p:pic>
        <p:nvPicPr>
          <p:cNvPr id="11" name="Shape 159"/>
          <p:cNvPicPr preferRelativeResize="0"/>
          <p:nvPr/>
        </p:nvPicPr>
        <p:blipFill>
          <a:blip r:embed="rId2" cstate="print">
            <a:alphaModFix/>
          </a:blip>
          <a:stretch>
            <a:fillRect/>
          </a:stretch>
        </p:blipFill>
        <p:spPr>
          <a:xfrm>
            <a:off x="6449960" y="1720640"/>
            <a:ext cx="2320412" cy="2727757"/>
          </a:xfrm>
          <a:prstGeom prst="rect">
            <a:avLst/>
          </a:prstGeom>
          <a:noFill/>
          <a:ln w="25400">
            <a:solidFill>
              <a:schemeClr val="accent1"/>
            </a:solidFill>
          </a:ln>
        </p:spPr>
      </p:pic>
      <p:sp>
        <p:nvSpPr>
          <p:cNvPr id="13" name="Content Placeholder 3">
            <a:extLst>
              <a:ext uri="{FF2B5EF4-FFF2-40B4-BE49-F238E27FC236}">
                <a16:creationId xmlns:a16="http://schemas.microsoft.com/office/drawing/2014/main" id="{71B6D84E-498E-4C8C-8D4B-E161C8E2CCC9}"/>
              </a:ext>
            </a:extLst>
          </p:cNvPr>
          <p:cNvSpPr txBox="1">
            <a:spLocks/>
          </p:cNvSpPr>
          <p:nvPr/>
        </p:nvSpPr>
        <p:spPr bwMode="auto">
          <a:xfrm>
            <a:off x="623520" y="1688722"/>
            <a:ext cx="5590467" cy="2037704"/>
          </a:xfrm>
          <a:prstGeom prst="rect">
            <a:avLst/>
          </a:prstGeom>
          <a:noFill/>
          <a:ln w="12700">
            <a:noFill/>
            <a:miter lim="800000"/>
            <a:headEnd/>
            <a:tailEnd/>
          </a:ln>
          <a:effectLst/>
        </p:spPr>
        <p:txBody>
          <a:bodyPr vert="horz" wrap="square" lIns="0" tIns="0" rIns="0" bIns="0" numCol="1" anchor="t" anchorCtr="0" compatLnSpc="1">
            <a:prstTxWarp prst="textNoShape">
              <a:avLst/>
            </a:prstTxWarp>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r>
              <a:rPr lang="es-MX" kern="0" dirty="0" smtClean="0"/>
              <a:t>Comúnmente utilizados en distribución (15 </a:t>
            </a:r>
            <a:r>
              <a:rPr lang="es-MX" kern="0" dirty="0" err="1" smtClean="0"/>
              <a:t>kV</a:t>
            </a:r>
            <a:r>
              <a:rPr lang="es-MX" kern="0" dirty="0" smtClean="0"/>
              <a:t>)</a:t>
            </a:r>
          </a:p>
          <a:p>
            <a:r>
              <a:rPr lang="es-MX" kern="0" dirty="0" smtClean="0"/>
              <a:t>Tensiones de hasta 72 </a:t>
            </a:r>
            <a:r>
              <a:rPr lang="es-MX" kern="0" dirty="0" err="1" smtClean="0"/>
              <a:t>kV</a:t>
            </a:r>
            <a:r>
              <a:rPr lang="es-MX" kern="0" dirty="0" smtClean="0"/>
              <a:t> (92 en </a:t>
            </a:r>
            <a:r>
              <a:rPr lang="es-MX" kern="0" dirty="0"/>
              <a:t>A</a:t>
            </a:r>
            <a:r>
              <a:rPr lang="es-MX" kern="0" dirty="0" smtClean="0"/>
              <a:t>sia)</a:t>
            </a:r>
          </a:p>
          <a:p>
            <a:r>
              <a:rPr lang="es-MX" kern="0" dirty="0" smtClean="0"/>
              <a:t>Amigables con el ambiente</a:t>
            </a:r>
          </a:p>
          <a:p>
            <a:r>
              <a:rPr lang="es-MX" kern="0" dirty="0" smtClean="0"/>
              <a:t>Los contactos se separan entre 12-17 mm </a:t>
            </a:r>
          </a:p>
          <a:p>
            <a:r>
              <a:rPr lang="es-MX" kern="0" dirty="0" smtClean="0"/>
              <a:t>Tecnología en uso desde los años 60s</a:t>
            </a:r>
          </a:p>
          <a:p>
            <a:endParaRPr lang="en-GB" kern="0" dirty="0"/>
          </a:p>
        </p:txBody>
      </p:sp>
    </p:spTree>
    <p:extLst>
      <p:ext uri="{BB962C8B-B14F-4D97-AF65-F5344CB8AC3E}">
        <p14:creationId xmlns:p14="http://schemas.microsoft.com/office/powerpoint/2010/main" val="2475037908"/>
      </p:ext>
    </p:extLst>
  </p:cSld>
  <p:clrMapOvr>
    <a:masterClrMapping/>
  </p:clrMapOvr>
  <p:transition spd="slow"/>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hape 71">
            <a:extLst>
              <a:ext uri="{FF2B5EF4-FFF2-40B4-BE49-F238E27FC236}">
                <a16:creationId xmlns:a16="http://schemas.microsoft.com/office/drawing/2014/main" id="{777A5B16-3119-4B32-ADA2-85DCD7553CE7}"/>
              </a:ext>
            </a:extLst>
          </p:cNvPr>
          <p:cNvSpPr txBox="1"/>
          <p:nvPr/>
        </p:nvSpPr>
        <p:spPr>
          <a:xfrm>
            <a:off x="853417" y="890661"/>
            <a:ext cx="3718583" cy="428901"/>
          </a:xfrm>
          <a:prstGeom prst="rect">
            <a:avLst/>
          </a:prstGeom>
          <a:noFill/>
          <a:ln>
            <a:noFill/>
          </a:ln>
        </p:spPr>
        <p:txBody>
          <a:bodyPr lIns="91425" tIns="91425" rIns="91425" bIns="91425" anchor="t" anchorCtr="0">
            <a:no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lang="es-MX" sz="2000" b="1" dirty="0">
                <a:solidFill>
                  <a:srgbClr val="000000"/>
                </a:solidFill>
                <a:latin typeface="Arial"/>
              </a:rPr>
              <a:t>Mecanismo de operación</a:t>
            </a:r>
            <a:endParaRPr kumimoji="0" lang="es-MX" sz="2000" b="1" i="0" u="none" strike="noStrike" kern="1200" cap="none" spc="0" normalizeH="0" baseline="0" noProof="0" dirty="0">
              <a:ln>
                <a:noFill/>
              </a:ln>
              <a:solidFill>
                <a:srgbClr val="000000"/>
              </a:solidFill>
              <a:effectLst/>
              <a:uLnTx/>
              <a:uFillTx/>
              <a:latin typeface="Arial"/>
              <a:ea typeface="+mn-ea"/>
              <a:cs typeface="+mn-cs"/>
            </a:endParaRPr>
          </a:p>
        </p:txBody>
      </p:sp>
      <p:grpSp>
        <p:nvGrpSpPr>
          <p:cNvPr id="3" name="Grupo 2">
            <a:extLst>
              <a:ext uri="{FF2B5EF4-FFF2-40B4-BE49-F238E27FC236}">
                <a16:creationId xmlns:a16="http://schemas.microsoft.com/office/drawing/2014/main" id="{3288C376-6372-42BB-99BC-66BDCAF3AB37}"/>
              </a:ext>
            </a:extLst>
          </p:cNvPr>
          <p:cNvGrpSpPr/>
          <p:nvPr/>
        </p:nvGrpSpPr>
        <p:grpSpPr>
          <a:xfrm>
            <a:off x="1560447" y="1421761"/>
            <a:ext cx="6588817" cy="3358961"/>
            <a:chOff x="1560447" y="1421761"/>
            <a:chExt cx="6588817" cy="3358961"/>
          </a:xfrm>
        </p:grpSpPr>
        <p:grpSp>
          <p:nvGrpSpPr>
            <p:cNvPr id="12" name="Group 25">
              <a:extLst>
                <a:ext uri="{FF2B5EF4-FFF2-40B4-BE49-F238E27FC236}">
                  <a16:creationId xmlns:a16="http://schemas.microsoft.com/office/drawing/2014/main" id="{E71943DD-78C4-4614-8115-6F9B23D97343}"/>
                </a:ext>
              </a:extLst>
            </p:cNvPr>
            <p:cNvGrpSpPr>
              <a:grpSpLocks/>
            </p:cNvGrpSpPr>
            <p:nvPr/>
          </p:nvGrpSpPr>
          <p:grpSpPr bwMode="auto">
            <a:xfrm>
              <a:off x="1560447" y="1421761"/>
              <a:ext cx="4661453" cy="3358961"/>
              <a:chOff x="771" y="884"/>
              <a:chExt cx="4666" cy="3393"/>
            </a:xfrm>
          </p:grpSpPr>
          <p:grpSp>
            <p:nvGrpSpPr>
              <p:cNvPr id="13" name="Group 16">
                <a:extLst>
                  <a:ext uri="{FF2B5EF4-FFF2-40B4-BE49-F238E27FC236}">
                    <a16:creationId xmlns:a16="http://schemas.microsoft.com/office/drawing/2014/main" id="{B5FA15AF-A3D2-4B85-B238-538D06FF0C2D}"/>
                  </a:ext>
                </a:extLst>
              </p:cNvPr>
              <p:cNvGrpSpPr>
                <a:grpSpLocks/>
              </p:cNvGrpSpPr>
              <p:nvPr/>
            </p:nvGrpSpPr>
            <p:grpSpPr bwMode="auto">
              <a:xfrm>
                <a:off x="3356" y="884"/>
                <a:ext cx="2081" cy="3393"/>
                <a:chOff x="3583" y="1066"/>
                <a:chExt cx="2236" cy="3039"/>
              </a:xfrm>
            </p:grpSpPr>
            <p:pic>
              <p:nvPicPr>
                <p:cNvPr id="16" name="Picture 12">
                  <a:extLst>
                    <a:ext uri="{FF2B5EF4-FFF2-40B4-BE49-F238E27FC236}">
                      <a16:creationId xmlns:a16="http://schemas.microsoft.com/office/drawing/2014/main" id="{FDAEA663-6068-4623-8F16-810D85248E3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83" y="1066"/>
                  <a:ext cx="2236" cy="3039"/>
                </a:xfrm>
                <a:prstGeom prst="rect">
                  <a:avLst/>
                </a:prstGeom>
                <a:noFill/>
                <a:ln w="25400">
                  <a:solidFill>
                    <a:schemeClr val="accent1"/>
                  </a:solidFill>
                  <a:miter lim="800000"/>
                  <a:headEnd/>
                  <a:tailEnd/>
                </a:ln>
                <a:extLst>
                  <a:ext uri="{909E8E84-426E-40DD-AFC4-6F175D3DCCD1}">
                    <a14:hiddenFill xmlns:a14="http://schemas.microsoft.com/office/drawing/2010/main">
                      <a:solidFill>
                        <a:srgbClr val="FFFFFF"/>
                      </a:solidFill>
                    </a14:hiddenFill>
                  </a:ext>
                </a:extLst>
              </p:spPr>
            </p:pic>
            <p:sp>
              <p:nvSpPr>
                <p:cNvPr id="17" name="Text Box 14">
                  <a:extLst>
                    <a:ext uri="{FF2B5EF4-FFF2-40B4-BE49-F238E27FC236}">
                      <a16:creationId xmlns:a16="http://schemas.microsoft.com/office/drawing/2014/main" id="{A4A46E83-7583-4118-8DB8-CD1BF3534DF3}"/>
                    </a:ext>
                  </a:extLst>
                </p:cNvPr>
                <p:cNvSpPr txBox="1">
                  <a:spLocks noChangeArrowheads="1"/>
                </p:cNvSpPr>
                <p:nvPr/>
              </p:nvSpPr>
              <p:spPr bwMode="auto">
                <a:xfrm>
                  <a:off x="5579" y="1156"/>
                  <a:ext cx="181" cy="14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a:defRPr>
                      <a:solidFill>
                        <a:schemeClr val="bg1"/>
                      </a:solidFill>
                      <a:latin typeface="Arial" panose="020B0604020202020204" pitchFamily="34" charset="0"/>
                    </a:defRPr>
                  </a:lvl1pPr>
                  <a:lvl2pPr marL="742950" indent="-285750" eaLnBrk="0">
                    <a:defRPr>
                      <a:solidFill>
                        <a:schemeClr val="bg1"/>
                      </a:solidFill>
                      <a:latin typeface="Arial" panose="020B0604020202020204" pitchFamily="34" charset="0"/>
                    </a:defRPr>
                  </a:lvl2pPr>
                  <a:lvl3pPr marL="1143000" indent="-228600" eaLnBrk="0">
                    <a:defRPr>
                      <a:solidFill>
                        <a:schemeClr val="bg1"/>
                      </a:solidFill>
                      <a:latin typeface="Arial" panose="020B0604020202020204" pitchFamily="34" charset="0"/>
                    </a:defRPr>
                  </a:lvl3pPr>
                  <a:lvl4pPr marL="1600200" indent="-228600" eaLnBrk="0">
                    <a:defRPr>
                      <a:solidFill>
                        <a:schemeClr val="bg1"/>
                      </a:solidFill>
                      <a:latin typeface="Arial" panose="020B0604020202020204" pitchFamily="34" charset="0"/>
                    </a:defRPr>
                  </a:lvl4pPr>
                  <a:lvl5pPr marL="2057400" indent="-228600" eaLnBrk="0">
                    <a:defRPr>
                      <a:solidFill>
                        <a:schemeClr val="bg1"/>
                      </a:solidFill>
                      <a:latin typeface="Arial" panose="020B0604020202020204" pitchFamily="34" charset="0"/>
                    </a:defRPr>
                  </a:lvl5pPr>
                  <a:lvl6pPr marL="2514600" indent="-228600" defTabSz="449263" eaLnBrk="0" fontAlgn="base" hangingPunct="0">
                    <a:lnSpc>
                      <a:spcPct val="58000"/>
                    </a:lnSpc>
                    <a:spcBef>
                      <a:spcPct val="0"/>
                    </a:spcBef>
                    <a:spcAft>
                      <a:spcPct val="0"/>
                    </a:spcAft>
                    <a:buClr>
                      <a:srgbClr val="000000"/>
                    </a:buClr>
                    <a:buSzPct val="45000"/>
                    <a:buFont typeface="Wingdings" panose="05000000000000000000" pitchFamily="2" charset="2"/>
                    <a:defRPr>
                      <a:solidFill>
                        <a:schemeClr val="bg1"/>
                      </a:solidFill>
                      <a:latin typeface="Arial" panose="020B0604020202020204" pitchFamily="34" charset="0"/>
                    </a:defRPr>
                  </a:lvl6pPr>
                  <a:lvl7pPr marL="2971800" indent="-228600" defTabSz="449263" eaLnBrk="0" fontAlgn="base" hangingPunct="0">
                    <a:lnSpc>
                      <a:spcPct val="58000"/>
                    </a:lnSpc>
                    <a:spcBef>
                      <a:spcPct val="0"/>
                    </a:spcBef>
                    <a:spcAft>
                      <a:spcPct val="0"/>
                    </a:spcAft>
                    <a:buClr>
                      <a:srgbClr val="000000"/>
                    </a:buClr>
                    <a:buSzPct val="45000"/>
                    <a:buFont typeface="Wingdings" panose="05000000000000000000" pitchFamily="2" charset="2"/>
                    <a:defRPr>
                      <a:solidFill>
                        <a:schemeClr val="bg1"/>
                      </a:solidFill>
                      <a:latin typeface="Arial" panose="020B0604020202020204" pitchFamily="34" charset="0"/>
                    </a:defRPr>
                  </a:lvl7pPr>
                  <a:lvl8pPr marL="3429000" indent="-228600" defTabSz="449263" eaLnBrk="0" fontAlgn="base" hangingPunct="0">
                    <a:lnSpc>
                      <a:spcPct val="58000"/>
                    </a:lnSpc>
                    <a:spcBef>
                      <a:spcPct val="0"/>
                    </a:spcBef>
                    <a:spcAft>
                      <a:spcPct val="0"/>
                    </a:spcAft>
                    <a:buClr>
                      <a:srgbClr val="000000"/>
                    </a:buClr>
                    <a:buSzPct val="45000"/>
                    <a:buFont typeface="Wingdings" panose="05000000000000000000" pitchFamily="2" charset="2"/>
                    <a:defRPr>
                      <a:solidFill>
                        <a:schemeClr val="bg1"/>
                      </a:solidFill>
                      <a:latin typeface="Arial" panose="020B0604020202020204" pitchFamily="34" charset="0"/>
                    </a:defRPr>
                  </a:lvl8pPr>
                  <a:lvl9pPr marL="3886200" indent="-228600" defTabSz="449263" eaLnBrk="0" fontAlgn="base" hangingPunct="0">
                    <a:lnSpc>
                      <a:spcPct val="58000"/>
                    </a:lnSpc>
                    <a:spcBef>
                      <a:spcPct val="0"/>
                    </a:spcBef>
                    <a:spcAft>
                      <a:spcPct val="0"/>
                    </a:spcAft>
                    <a:buClr>
                      <a:srgbClr val="000000"/>
                    </a:buClr>
                    <a:buSzPct val="45000"/>
                    <a:buFont typeface="Wingdings" panose="05000000000000000000" pitchFamily="2" charset="2"/>
                    <a:defRPr>
                      <a:solidFill>
                        <a:schemeClr val="bg1"/>
                      </a:solidFill>
                      <a:latin typeface="Arial" panose="020B0604020202020204" pitchFamily="34" charset="0"/>
                    </a:defRPr>
                  </a:lvl9pPr>
                </a:lstStyle>
                <a:p>
                  <a:pPr eaLnBrk="1">
                    <a:spcBef>
                      <a:spcPct val="50000"/>
                    </a:spcBef>
                  </a:pPr>
                  <a:endParaRPr lang="es-ES" altLang="es-CO"/>
                </a:p>
              </p:txBody>
            </p:sp>
            <p:sp>
              <p:nvSpPr>
                <p:cNvPr id="18" name="Text Box 15">
                  <a:extLst>
                    <a:ext uri="{FF2B5EF4-FFF2-40B4-BE49-F238E27FC236}">
                      <a16:creationId xmlns:a16="http://schemas.microsoft.com/office/drawing/2014/main" id="{99BE1191-E8DA-406D-AD87-D4E468752695}"/>
                    </a:ext>
                  </a:extLst>
                </p:cNvPr>
                <p:cNvSpPr txBox="1">
                  <a:spLocks noChangeArrowheads="1"/>
                </p:cNvSpPr>
                <p:nvPr/>
              </p:nvSpPr>
              <p:spPr bwMode="auto">
                <a:xfrm>
                  <a:off x="5579" y="2456"/>
                  <a:ext cx="181" cy="14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a:defRPr>
                      <a:solidFill>
                        <a:schemeClr val="bg1"/>
                      </a:solidFill>
                      <a:latin typeface="Arial" panose="020B0604020202020204" pitchFamily="34" charset="0"/>
                    </a:defRPr>
                  </a:lvl1pPr>
                  <a:lvl2pPr marL="742950" indent="-285750" eaLnBrk="0">
                    <a:defRPr>
                      <a:solidFill>
                        <a:schemeClr val="bg1"/>
                      </a:solidFill>
                      <a:latin typeface="Arial" panose="020B0604020202020204" pitchFamily="34" charset="0"/>
                    </a:defRPr>
                  </a:lvl2pPr>
                  <a:lvl3pPr marL="1143000" indent="-228600" eaLnBrk="0">
                    <a:defRPr>
                      <a:solidFill>
                        <a:schemeClr val="bg1"/>
                      </a:solidFill>
                      <a:latin typeface="Arial" panose="020B0604020202020204" pitchFamily="34" charset="0"/>
                    </a:defRPr>
                  </a:lvl3pPr>
                  <a:lvl4pPr marL="1600200" indent="-228600" eaLnBrk="0">
                    <a:defRPr>
                      <a:solidFill>
                        <a:schemeClr val="bg1"/>
                      </a:solidFill>
                      <a:latin typeface="Arial" panose="020B0604020202020204" pitchFamily="34" charset="0"/>
                    </a:defRPr>
                  </a:lvl4pPr>
                  <a:lvl5pPr marL="2057400" indent="-228600" eaLnBrk="0">
                    <a:defRPr>
                      <a:solidFill>
                        <a:schemeClr val="bg1"/>
                      </a:solidFill>
                      <a:latin typeface="Arial" panose="020B0604020202020204" pitchFamily="34" charset="0"/>
                    </a:defRPr>
                  </a:lvl5pPr>
                  <a:lvl6pPr marL="2514600" indent="-228600" defTabSz="449263" eaLnBrk="0" fontAlgn="base" hangingPunct="0">
                    <a:lnSpc>
                      <a:spcPct val="58000"/>
                    </a:lnSpc>
                    <a:spcBef>
                      <a:spcPct val="0"/>
                    </a:spcBef>
                    <a:spcAft>
                      <a:spcPct val="0"/>
                    </a:spcAft>
                    <a:buClr>
                      <a:srgbClr val="000000"/>
                    </a:buClr>
                    <a:buSzPct val="45000"/>
                    <a:buFont typeface="Wingdings" panose="05000000000000000000" pitchFamily="2" charset="2"/>
                    <a:defRPr>
                      <a:solidFill>
                        <a:schemeClr val="bg1"/>
                      </a:solidFill>
                      <a:latin typeface="Arial" panose="020B0604020202020204" pitchFamily="34" charset="0"/>
                    </a:defRPr>
                  </a:lvl6pPr>
                  <a:lvl7pPr marL="2971800" indent="-228600" defTabSz="449263" eaLnBrk="0" fontAlgn="base" hangingPunct="0">
                    <a:lnSpc>
                      <a:spcPct val="58000"/>
                    </a:lnSpc>
                    <a:spcBef>
                      <a:spcPct val="0"/>
                    </a:spcBef>
                    <a:spcAft>
                      <a:spcPct val="0"/>
                    </a:spcAft>
                    <a:buClr>
                      <a:srgbClr val="000000"/>
                    </a:buClr>
                    <a:buSzPct val="45000"/>
                    <a:buFont typeface="Wingdings" panose="05000000000000000000" pitchFamily="2" charset="2"/>
                    <a:defRPr>
                      <a:solidFill>
                        <a:schemeClr val="bg1"/>
                      </a:solidFill>
                      <a:latin typeface="Arial" panose="020B0604020202020204" pitchFamily="34" charset="0"/>
                    </a:defRPr>
                  </a:lvl7pPr>
                  <a:lvl8pPr marL="3429000" indent="-228600" defTabSz="449263" eaLnBrk="0" fontAlgn="base" hangingPunct="0">
                    <a:lnSpc>
                      <a:spcPct val="58000"/>
                    </a:lnSpc>
                    <a:spcBef>
                      <a:spcPct val="0"/>
                    </a:spcBef>
                    <a:spcAft>
                      <a:spcPct val="0"/>
                    </a:spcAft>
                    <a:buClr>
                      <a:srgbClr val="000000"/>
                    </a:buClr>
                    <a:buSzPct val="45000"/>
                    <a:buFont typeface="Wingdings" panose="05000000000000000000" pitchFamily="2" charset="2"/>
                    <a:defRPr>
                      <a:solidFill>
                        <a:schemeClr val="bg1"/>
                      </a:solidFill>
                      <a:latin typeface="Arial" panose="020B0604020202020204" pitchFamily="34" charset="0"/>
                    </a:defRPr>
                  </a:lvl8pPr>
                  <a:lvl9pPr marL="3886200" indent="-228600" defTabSz="449263" eaLnBrk="0" fontAlgn="base" hangingPunct="0">
                    <a:lnSpc>
                      <a:spcPct val="58000"/>
                    </a:lnSpc>
                    <a:spcBef>
                      <a:spcPct val="0"/>
                    </a:spcBef>
                    <a:spcAft>
                      <a:spcPct val="0"/>
                    </a:spcAft>
                    <a:buClr>
                      <a:srgbClr val="000000"/>
                    </a:buClr>
                    <a:buSzPct val="45000"/>
                    <a:buFont typeface="Wingdings" panose="05000000000000000000" pitchFamily="2" charset="2"/>
                    <a:defRPr>
                      <a:solidFill>
                        <a:schemeClr val="bg1"/>
                      </a:solidFill>
                      <a:latin typeface="Arial" panose="020B0604020202020204" pitchFamily="34" charset="0"/>
                    </a:defRPr>
                  </a:lvl9pPr>
                </a:lstStyle>
                <a:p>
                  <a:pPr eaLnBrk="1">
                    <a:spcBef>
                      <a:spcPct val="50000"/>
                    </a:spcBef>
                  </a:pPr>
                  <a:endParaRPr lang="es-ES" altLang="es-CO"/>
                </a:p>
              </p:txBody>
            </p:sp>
          </p:grpSp>
          <p:pic>
            <p:nvPicPr>
              <p:cNvPr id="14" name="Picture 18">
                <a:extLst>
                  <a:ext uri="{FF2B5EF4-FFF2-40B4-BE49-F238E27FC236}">
                    <a16:creationId xmlns:a16="http://schemas.microsoft.com/office/drawing/2014/main" id="{8DABC736-B3A6-44E6-845A-1E8AB3E04C4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1" y="884"/>
                <a:ext cx="2580" cy="1626"/>
              </a:xfrm>
              <a:prstGeom prst="rect">
                <a:avLst/>
              </a:prstGeom>
              <a:noFill/>
              <a:ln w="25400">
                <a:solidFill>
                  <a:schemeClr val="accent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19">
                <a:extLst>
                  <a:ext uri="{FF2B5EF4-FFF2-40B4-BE49-F238E27FC236}">
                    <a16:creationId xmlns:a16="http://schemas.microsoft.com/office/drawing/2014/main" id="{0347501D-936F-45E8-8A67-D44BB903A30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71" y="2517"/>
                <a:ext cx="2580" cy="1759"/>
              </a:xfrm>
              <a:prstGeom prst="rect">
                <a:avLst/>
              </a:prstGeom>
              <a:noFill/>
              <a:ln w="25400">
                <a:solidFill>
                  <a:schemeClr val="accent1"/>
                </a:solidFill>
                <a:miter lim="800000"/>
                <a:headEnd/>
                <a:tailEnd/>
              </a:ln>
              <a:extLst>
                <a:ext uri="{909E8E84-426E-40DD-AFC4-6F175D3DCCD1}">
                  <a14:hiddenFill xmlns:a14="http://schemas.microsoft.com/office/drawing/2010/main">
                    <a:solidFill>
                      <a:srgbClr val="FFFFFF"/>
                    </a:solidFill>
                  </a14:hiddenFill>
                </a:ext>
              </a:extLst>
            </p:spPr>
          </p:pic>
        </p:grpSp>
        <p:pic>
          <p:nvPicPr>
            <p:cNvPr id="19" name="Picture 2">
              <a:extLst>
                <a:ext uri="{FF2B5EF4-FFF2-40B4-BE49-F238E27FC236}">
                  <a16:creationId xmlns:a16="http://schemas.microsoft.com/office/drawing/2014/main" id="{BC9A892F-8CBE-4CFD-A19A-1CBFB972D69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50889" y="1421761"/>
              <a:ext cx="1898375" cy="3016889"/>
            </a:xfrm>
            <a:prstGeom prst="rect">
              <a:avLst/>
            </a:prstGeom>
            <a:noFill/>
            <a:ln w="25400">
              <a:solidFill>
                <a:schemeClr val="accent1"/>
              </a:solidFill>
              <a:miter lim="800000"/>
              <a:headEnd/>
              <a:tailEnd/>
            </a:ln>
            <a:extLst>
              <a:ext uri="{909E8E84-426E-40DD-AFC4-6F175D3DCCD1}">
                <a14:hiddenFill xmlns:a14="http://schemas.microsoft.com/office/drawing/2010/main">
                  <a:solidFill>
                    <a:schemeClr val="accent1"/>
                  </a:solidFill>
                </a14:hiddenFill>
              </a:ext>
            </a:extLst>
          </p:spPr>
        </p:pic>
        <p:sp>
          <p:nvSpPr>
            <p:cNvPr id="2" name="Rectángulo 1">
              <a:extLst>
                <a:ext uri="{FF2B5EF4-FFF2-40B4-BE49-F238E27FC236}">
                  <a16:creationId xmlns:a16="http://schemas.microsoft.com/office/drawing/2014/main" id="{B7951B9A-28F9-433D-8CB1-BC8C0DB4065B}"/>
                </a:ext>
              </a:extLst>
            </p:cNvPr>
            <p:cNvSpPr/>
            <p:nvPr/>
          </p:nvSpPr>
          <p:spPr bwMode="auto">
            <a:xfrm>
              <a:off x="6837706" y="3301862"/>
              <a:ext cx="188844" cy="576470"/>
            </a:xfrm>
            <a:prstGeom prst="rect">
              <a:avLst/>
            </a:prstGeom>
            <a:solidFill>
              <a:schemeClr val="bg1"/>
            </a:solidFill>
            <a:ln w="12700" cap="flat" cmpd="sng" algn="ctr">
              <a:no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a:ln>
                  <a:noFill/>
                </a:ln>
                <a:solidFill>
                  <a:schemeClr val="tx1"/>
                </a:solidFill>
                <a:effectLst/>
                <a:latin typeface="Arial" pitchFamily="34" charset="0"/>
              </a:endParaRPr>
            </a:p>
          </p:txBody>
        </p:sp>
      </p:grpSp>
      <p:sp>
        <p:nvSpPr>
          <p:cNvPr id="20" name="Title 1">
            <a:extLst>
              <a:ext uri="{FF2B5EF4-FFF2-40B4-BE49-F238E27FC236}">
                <a16:creationId xmlns:a16="http://schemas.microsoft.com/office/drawing/2014/main" id="{AF67D0B8-3C08-45A0-A3C3-B342E46087CF}"/>
              </a:ext>
            </a:extLst>
          </p:cNvPr>
          <p:cNvSpPr txBox="1">
            <a:spLocks/>
          </p:cNvSpPr>
          <p:nvPr/>
        </p:nvSpPr>
        <p:spPr bwMode="auto">
          <a:xfrm>
            <a:off x="2560956" y="284315"/>
            <a:ext cx="6238775"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a:t>Clasificación</a:t>
            </a:r>
            <a:r>
              <a:rPr lang="en-GB" kern="0" dirty="0"/>
              <a:t> de </a:t>
            </a:r>
            <a:r>
              <a:rPr lang="en-GB" kern="0" dirty="0" err="1"/>
              <a:t>interruptores</a:t>
            </a:r>
            <a:endParaRPr lang="en-GB" kern="0" dirty="0"/>
          </a:p>
        </p:txBody>
      </p:sp>
    </p:spTree>
    <p:extLst>
      <p:ext uri="{BB962C8B-B14F-4D97-AF65-F5344CB8AC3E}">
        <p14:creationId xmlns:p14="http://schemas.microsoft.com/office/powerpoint/2010/main" val="1669643768"/>
      </p:ext>
    </p:extLst>
  </p:cSld>
  <p:clrMapOvr>
    <a:masterClrMapping/>
  </p:clrMapOvr>
  <p:transition spd="slow"/>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hape 71">
            <a:extLst>
              <a:ext uri="{FF2B5EF4-FFF2-40B4-BE49-F238E27FC236}">
                <a16:creationId xmlns:a16="http://schemas.microsoft.com/office/drawing/2014/main" id="{B8D01E50-1B35-4975-8F8E-A34085152F89}"/>
              </a:ext>
            </a:extLst>
          </p:cNvPr>
          <p:cNvSpPr txBox="1"/>
          <p:nvPr/>
        </p:nvSpPr>
        <p:spPr>
          <a:xfrm>
            <a:off x="853417" y="890661"/>
            <a:ext cx="3718583" cy="428901"/>
          </a:xfrm>
          <a:prstGeom prst="rect">
            <a:avLst/>
          </a:prstGeom>
          <a:noFill/>
          <a:ln>
            <a:noFill/>
          </a:ln>
        </p:spPr>
        <p:txBody>
          <a:bodyPr lIns="91425" tIns="91425" rIns="91425" bIns="91425" anchor="t" anchorCtr="0">
            <a:no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s-MX" sz="2000" b="1" i="0" u="none" strike="noStrike" kern="1200" cap="none" spc="0" normalizeH="0" baseline="0" noProof="0" dirty="0">
                <a:ln>
                  <a:noFill/>
                </a:ln>
                <a:solidFill>
                  <a:srgbClr val="000000"/>
                </a:solidFill>
                <a:effectLst/>
                <a:uLnTx/>
                <a:uFillTx/>
                <a:latin typeface="Arial"/>
                <a:ea typeface="+mn-ea"/>
                <a:cs typeface="+mn-cs"/>
              </a:rPr>
              <a:t>Construcción</a:t>
            </a:r>
          </a:p>
        </p:txBody>
      </p:sp>
      <p:pic>
        <p:nvPicPr>
          <p:cNvPr id="8" name="Shape 88">
            <a:extLst>
              <a:ext uri="{FF2B5EF4-FFF2-40B4-BE49-F238E27FC236}">
                <a16:creationId xmlns:a16="http://schemas.microsoft.com/office/drawing/2014/main" id="{607308C2-8DCE-412E-B02F-2DBC8333D10E}"/>
              </a:ext>
            </a:extLst>
          </p:cNvPr>
          <p:cNvPicPr preferRelativeResize="0"/>
          <p:nvPr/>
        </p:nvPicPr>
        <p:blipFill>
          <a:blip r:embed="rId2" cstate="print">
            <a:alphaModFix/>
          </a:blip>
          <a:stretch>
            <a:fillRect/>
          </a:stretch>
        </p:blipFill>
        <p:spPr>
          <a:xfrm>
            <a:off x="5486399" y="2259838"/>
            <a:ext cx="1766001" cy="2243843"/>
          </a:xfrm>
          <a:prstGeom prst="rect">
            <a:avLst/>
          </a:prstGeom>
          <a:noFill/>
          <a:ln w="25400">
            <a:solidFill>
              <a:schemeClr val="accent1"/>
            </a:solidFill>
          </a:ln>
        </p:spPr>
      </p:pic>
      <p:pic>
        <p:nvPicPr>
          <p:cNvPr id="9" name="Shape 89">
            <a:extLst>
              <a:ext uri="{FF2B5EF4-FFF2-40B4-BE49-F238E27FC236}">
                <a16:creationId xmlns:a16="http://schemas.microsoft.com/office/drawing/2014/main" id="{9BCE2341-F56B-43FE-9B89-56E39C37403B}"/>
              </a:ext>
            </a:extLst>
          </p:cNvPr>
          <p:cNvPicPr preferRelativeResize="0"/>
          <p:nvPr/>
        </p:nvPicPr>
        <p:blipFill>
          <a:blip r:embed="rId3" cstate="print">
            <a:alphaModFix/>
          </a:blip>
          <a:stretch>
            <a:fillRect/>
          </a:stretch>
        </p:blipFill>
        <p:spPr>
          <a:xfrm>
            <a:off x="1298912" y="2259838"/>
            <a:ext cx="1847410" cy="2234011"/>
          </a:xfrm>
          <a:prstGeom prst="rect">
            <a:avLst/>
          </a:prstGeom>
          <a:noFill/>
          <a:ln w="25400">
            <a:solidFill>
              <a:schemeClr val="accent1"/>
            </a:solidFill>
          </a:ln>
        </p:spPr>
      </p:pic>
      <p:sp>
        <p:nvSpPr>
          <p:cNvPr id="10" name="Shape 90">
            <a:extLst>
              <a:ext uri="{FF2B5EF4-FFF2-40B4-BE49-F238E27FC236}">
                <a16:creationId xmlns:a16="http://schemas.microsoft.com/office/drawing/2014/main" id="{0B0BF17A-07ED-429C-9C7F-8F8BA7ED09BD}"/>
              </a:ext>
            </a:extLst>
          </p:cNvPr>
          <p:cNvSpPr txBox="1"/>
          <p:nvPr/>
        </p:nvSpPr>
        <p:spPr>
          <a:xfrm>
            <a:off x="3657534" y="1929163"/>
            <a:ext cx="1435576" cy="728659"/>
          </a:xfrm>
          <a:prstGeom prst="rect">
            <a:avLst/>
          </a:prstGeom>
          <a:noFill/>
          <a:ln>
            <a:noFill/>
          </a:ln>
        </p:spPr>
        <p:txBody>
          <a:bodyPr lIns="91425" tIns="91425" rIns="91425" bIns="91425" anchor="t" anchorCtr="0">
            <a:noAutofit/>
          </a:bodyPr>
          <a:lstStyle/>
          <a:p>
            <a:pPr lvl="0" algn="l" rtl="0">
              <a:spcBef>
                <a:spcPts val="0"/>
              </a:spcBef>
              <a:buNone/>
            </a:pPr>
            <a:r>
              <a:rPr lang="es-MX" sz="1100" dirty="0"/>
              <a:t>Tanque del interruptor presenta la tensión de línea</a:t>
            </a:r>
          </a:p>
        </p:txBody>
      </p:sp>
      <p:sp>
        <p:nvSpPr>
          <p:cNvPr id="18" name="Shape 93">
            <a:extLst>
              <a:ext uri="{FF2B5EF4-FFF2-40B4-BE49-F238E27FC236}">
                <a16:creationId xmlns:a16="http://schemas.microsoft.com/office/drawing/2014/main" id="{F90DFE96-16C7-437E-A1BB-7B7C6B4258A0}"/>
              </a:ext>
            </a:extLst>
          </p:cNvPr>
          <p:cNvSpPr txBox="1"/>
          <p:nvPr/>
        </p:nvSpPr>
        <p:spPr>
          <a:xfrm>
            <a:off x="4281669" y="3687424"/>
            <a:ext cx="1128959" cy="737715"/>
          </a:xfrm>
          <a:prstGeom prst="rect">
            <a:avLst/>
          </a:prstGeom>
          <a:noFill/>
          <a:ln>
            <a:noFill/>
          </a:ln>
        </p:spPr>
        <p:txBody>
          <a:bodyPr lIns="91425" tIns="91425" rIns="91425" bIns="91425" anchor="t" anchorCtr="0">
            <a:noAutofit/>
          </a:bodyPr>
          <a:lstStyle/>
          <a:p>
            <a:pPr lvl="0" algn="l" rtl="0">
              <a:spcBef>
                <a:spcPts val="0"/>
              </a:spcBef>
              <a:buNone/>
            </a:pPr>
            <a:r>
              <a:rPr lang="es-MX" sz="1100" dirty="0"/>
              <a:t>Tanque del interruptor aterrizado</a:t>
            </a:r>
          </a:p>
        </p:txBody>
      </p:sp>
      <p:cxnSp>
        <p:nvCxnSpPr>
          <p:cNvPr id="19" name="Shape 94">
            <a:extLst>
              <a:ext uri="{FF2B5EF4-FFF2-40B4-BE49-F238E27FC236}">
                <a16:creationId xmlns:a16="http://schemas.microsoft.com/office/drawing/2014/main" id="{E29D8018-4E36-4B30-831F-4E6632A9B2D3}"/>
              </a:ext>
            </a:extLst>
          </p:cNvPr>
          <p:cNvCxnSpPr/>
          <p:nvPr/>
        </p:nvCxnSpPr>
        <p:spPr>
          <a:xfrm flipV="1">
            <a:off x="5132440" y="3694581"/>
            <a:ext cx="925794" cy="361858"/>
          </a:xfrm>
          <a:prstGeom prst="straightConnector1">
            <a:avLst/>
          </a:prstGeom>
          <a:noFill/>
          <a:ln w="19050" cap="flat">
            <a:solidFill>
              <a:srgbClr val="00FF00"/>
            </a:solidFill>
            <a:prstDash val="solid"/>
            <a:round/>
            <a:headEnd type="none" w="lg" len="lg"/>
            <a:tailEnd type="triangle" w="lg" len="lg"/>
          </a:ln>
        </p:spPr>
      </p:cxnSp>
      <p:grpSp>
        <p:nvGrpSpPr>
          <p:cNvPr id="13" name="Shape 95">
            <a:extLst>
              <a:ext uri="{FF2B5EF4-FFF2-40B4-BE49-F238E27FC236}">
                <a16:creationId xmlns:a16="http://schemas.microsoft.com/office/drawing/2014/main" id="{BCB9987C-5BEB-4C16-8B37-F5A7D5770533}"/>
              </a:ext>
            </a:extLst>
          </p:cNvPr>
          <p:cNvGrpSpPr/>
          <p:nvPr/>
        </p:nvGrpSpPr>
        <p:grpSpPr>
          <a:xfrm>
            <a:off x="6022717" y="3696930"/>
            <a:ext cx="517300" cy="719060"/>
            <a:chOff x="4979600" y="5656025"/>
            <a:chExt cx="693000" cy="1487775"/>
          </a:xfrm>
        </p:grpSpPr>
        <p:cxnSp>
          <p:nvCxnSpPr>
            <p:cNvPr id="14" name="Shape 96">
              <a:extLst>
                <a:ext uri="{FF2B5EF4-FFF2-40B4-BE49-F238E27FC236}">
                  <a16:creationId xmlns:a16="http://schemas.microsoft.com/office/drawing/2014/main" id="{31FDF93C-626B-49BD-9D1C-9E247C96D265}"/>
                </a:ext>
              </a:extLst>
            </p:cNvPr>
            <p:cNvCxnSpPr/>
            <p:nvPr/>
          </p:nvCxnSpPr>
          <p:spPr>
            <a:xfrm>
              <a:off x="4979600" y="6903425"/>
              <a:ext cx="693000" cy="0"/>
            </a:xfrm>
            <a:prstGeom prst="straightConnector1">
              <a:avLst/>
            </a:prstGeom>
            <a:noFill/>
            <a:ln w="38100" cap="flat">
              <a:solidFill>
                <a:srgbClr val="00FF00"/>
              </a:solidFill>
              <a:prstDash val="solid"/>
              <a:round/>
              <a:headEnd type="none" w="lg" len="lg"/>
              <a:tailEnd type="none" w="lg" len="lg"/>
            </a:ln>
          </p:spPr>
        </p:cxnSp>
        <p:cxnSp>
          <p:nvCxnSpPr>
            <p:cNvPr id="15" name="Shape 97">
              <a:extLst>
                <a:ext uri="{FF2B5EF4-FFF2-40B4-BE49-F238E27FC236}">
                  <a16:creationId xmlns:a16="http://schemas.microsoft.com/office/drawing/2014/main" id="{099523BF-BB34-4D5F-8E0F-27033CD2964A}"/>
                </a:ext>
              </a:extLst>
            </p:cNvPr>
            <p:cNvCxnSpPr/>
            <p:nvPr/>
          </p:nvCxnSpPr>
          <p:spPr>
            <a:xfrm>
              <a:off x="5036150" y="7016550"/>
              <a:ext cx="523200" cy="0"/>
            </a:xfrm>
            <a:prstGeom prst="straightConnector1">
              <a:avLst/>
            </a:prstGeom>
            <a:noFill/>
            <a:ln w="38100" cap="flat">
              <a:solidFill>
                <a:srgbClr val="00FF00"/>
              </a:solidFill>
              <a:prstDash val="solid"/>
              <a:round/>
              <a:headEnd type="none" w="lg" len="lg"/>
              <a:tailEnd type="none" w="lg" len="lg"/>
            </a:ln>
          </p:spPr>
        </p:cxnSp>
        <p:cxnSp>
          <p:nvCxnSpPr>
            <p:cNvPr id="16" name="Shape 98">
              <a:extLst>
                <a:ext uri="{FF2B5EF4-FFF2-40B4-BE49-F238E27FC236}">
                  <a16:creationId xmlns:a16="http://schemas.microsoft.com/office/drawing/2014/main" id="{6126841D-7035-4F6B-8C97-15ADCFC3E166}"/>
                </a:ext>
              </a:extLst>
            </p:cNvPr>
            <p:cNvCxnSpPr/>
            <p:nvPr/>
          </p:nvCxnSpPr>
          <p:spPr>
            <a:xfrm>
              <a:off x="5149275" y="7143800"/>
              <a:ext cx="325200" cy="0"/>
            </a:xfrm>
            <a:prstGeom prst="straightConnector1">
              <a:avLst/>
            </a:prstGeom>
            <a:noFill/>
            <a:ln w="38100" cap="flat">
              <a:solidFill>
                <a:srgbClr val="00FF00"/>
              </a:solidFill>
              <a:prstDash val="solid"/>
              <a:round/>
              <a:headEnd type="none" w="lg" len="lg"/>
              <a:tailEnd type="none" w="lg" len="lg"/>
            </a:ln>
          </p:spPr>
        </p:cxnSp>
        <p:cxnSp>
          <p:nvCxnSpPr>
            <p:cNvPr id="17" name="Shape 99">
              <a:extLst>
                <a:ext uri="{FF2B5EF4-FFF2-40B4-BE49-F238E27FC236}">
                  <a16:creationId xmlns:a16="http://schemas.microsoft.com/office/drawing/2014/main" id="{8DE48F55-31EF-4F46-B284-D1BDD24F71CD}"/>
                </a:ext>
              </a:extLst>
            </p:cNvPr>
            <p:cNvCxnSpPr/>
            <p:nvPr/>
          </p:nvCxnSpPr>
          <p:spPr>
            <a:xfrm rot="10800000">
              <a:off x="5319423" y="5656025"/>
              <a:ext cx="0" cy="1247400"/>
            </a:xfrm>
            <a:prstGeom prst="straightConnector1">
              <a:avLst/>
            </a:prstGeom>
            <a:noFill/>
            <a:ln w="38100" cap="flat">
              <a:solidFill>
                <a:srgbClr val="00FF00"/>
              </a:solidFill>
              <a:prstDash val="solid"/>
              <a:round/>
              <a:headEnd type="none" w="lg" len="lg"/>
              <a:tailEnd type="none" w="lg" len="lg"/>
            </a:ln>
          </p:spPr>
        </p:cxnSp>
      </p:grpSp>
      <p:cxnSp>
        <p:nvCxnSpPr>
          <p:cNvPr id="20" name="Shape 94">
            <a:extLst>
              <a:ext uri="{FF2B5EF4-FFF2-40B4-BE49-F238E27FC236}">
                <a16:creationId xmlns:a16="http://schemas.microsoft.com/office/drawing/2014/main" id="{F5393117-8C6A-494D-BBEF-D7E21861C3BE}"/>
              </a:ext>
            </a:extLst>
          </p:cNvPr>
          <p:cNvCxnSpPr>
            <a:cxnSpLocks/>
          </p:cNvCxnSpPr>
          <p:nvPr/>
        </p:nvCxnSpPr>
        <p:spPr>
          <a:xfrm flipH="1">
            <a:off x="2623370" y="2288265"/>
            <a:ext cx="1031069" cy="310565"/>
          </a:xfrm>
          <a:prstGeom prst="straightConnector1">
            <a:avLst/>
          </a:prstGeom>
          <a:noFill/>
          <a:ln w="19050" cap="flat">
            <a:solidFill>
              <a:srgbClr val="00FF00"/>
            </a:solidFill>
            <a:prstDash val="solid"/>
            <a:round/>
            <a:headEnd type="none" w="lg" len="lg"/>
            <a:tailEnd type="triangle" w="lg" len="lg"/>
          </a:ln>
        </p:spPr>
      </p:cxnSp>
      <p:sp>
        <p:nvSpPr>
          <p:cNvPr id="21" name="Title 1">
            <a:extLst>
              <a:ext uri="{FF2B5EF4-FFF2-40B4-BE49-F238E27FC236}">
                <a16:creationId xmlns:a16="http://schemas.microsoft.com/office/drawing/2014/main" id="{D24912BB-A5D7-492D-A34C-884BF4D887F3}"/>
              </a:ext>
            </a:extLst>
          </p:cNvPr>
          <p:cNvSpPr txBox="1">
            <a:spLocks/>
          </p:cNvSpPr>
          <p:nvPr/>
        </p:nvSpPr>
        <p:spPr bwMode="auto">
          <a:xfrm>
            <a:off x="2560956" y="284315"/>
            <a:ext cx="6238775"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a:t>Clasificación</a:t>
            </a:r>
            <a:r>
              <a:rPr lang="en-GB" kern="0" dirty="0"/>
              <a:t> de </a:t>
            </a:r>
            <a:r>
              <a:rPr lang="en-GB" kern="0" dirty="0" err="1"/>
              <a:t>interruptores</a:t>
            </a:r>
            <a:endParaRPr lang="en-GB" kern="0" dirty="0"/>
          </a:p>
        </p:txBody>
      </p:sp>
      <p:sp>
        <p:nvSpPr>
          <p:cNvPr id="22" name="Shape 71">
            <a:extLst>
              <a:ext uri="{FF2B5EF4-FFF2-40B4-BE49-F238E27FC236}">
                <a16:creationId xmlns:a16="http://schemas.microsoft.com/office/drawing/2014/main" id="{B1345F8E-1E49-4073-8401-CD4542DC83E1}"/>
              </a:ext>
            </a:extLst>
          </p:cNvPr>
          <p:cNvSpPr txBox="1"/>
          <p:nvPr/>
        </p:nvSpPr>
        <p:spPr>
          <a:xfrm>
            <a:off x="586031" y="1611468"/>
            <a:ext cx="3276200" cy="419069"/>
          </a:xfrm>
          <a:prstGeom prst="rect">
            <a:avLst/>
          </a:prstGeom>
          <a:noFill/>
          <a:ln>
            <a:noFill/>
          </a:ln>
        </p:spPr>
        <p:txBody>
          <a:bodyPr lIns="91425" tIns="91425" rIns="91425" bIns="91425" anchor="t" anchorCtr="0">
            <a:noAutofit/>
          </a:bodyPr>
          <a:lstStyle/>
          <a:p>
            <a:pPr marL="0" marR="0" lvl="0" indent="0" defTabSz="914400" rtl="0" eaLnBrk="0" fontAlgn="base" latinLnBrk="0" hangingPunct="0">
              <a:lnSpc>
                <a:spcPct val="100000"/>
              </a:lnSpc>
              <a:spcBef>
                <a:spcPts val="0"/>
              </a:spcBef>
              <a:spcAft>
                <a:spcPct val="0"/>
              </a:spcAft>
              <a:buClrTx/>
              <a:buSzTx/>
              <a:buFontTx/>
              <a:buNone/>
              <a:tabLst/>
              <a:defRPr/>
            </a:pPr>
            <a:r>
              <a:rPr lang="es-MX" sz="1600" b="1" dirty="0" smtClean="0">
                <a:solidFill>
                  <a:srgbClr val="000000"/>
                </a:solidFill>
                <a:latin typeface="Arial"/>
              </a:rPr>
              <a:t>Tanque Vivo</a:t>
            </a:r>
            <a:endParaRPr lang="es-MX" sz="1600" dirty="0">
              <a:solidFill>
                <a:srgbClr val="000000"/>
              </a:solidFill>
              <a:latin typeface="Arial"/>
            </a:endParaRPr>
          </a:p>
        </p:txBody>
      </p:sp>
      <p:sp>
        <p:nvSpPr>
          <p:cNvPr id="23" name="Shape 71">
            <a:extLst>
              <a:ext uri="{FF2B5EF4-FFF2-40B4-BE49-F238E27FC236}">
                <a16:creationId xmlns:a16="http://schemas.microsoft.com/office/drawing/2014/main" id="{334BF93B-DEF8-485E-BD28-44A0258EDA3D}"/>
              </a:ext>
            </a:extLst>
          </p:cNvPr>
          <p:cNvSpPr txBox="1"/>
          <p:nvPr/>
        </p:nvSpPr>
        <p:spPr>
          <a:xfrm>
            <a:off x="4691168" y="1611468"/>
            <a:ext cx="3276200" cy="476424"/>
          </a:xfrm>
          <a:prstGeom prst="rect">
            <a:avLst/>
          </a:prstGeom>
          <a:noFill/>
          <a:ln>
            <a:noFill/>
          </a:ln>
        </p:spPr>
        <p:txBody>
          <a:bodyPr lIns="91425" tIns="91425" rIns="91425" bIns="91425" anchor="t" anchorCtr="0">
            <a:noAutofit/>
          </a:bodyPr>
          <a:lstStyle/>
          <a:p>
            <a:pPr marL="0" marR="0" lvl="0" indent="0" defTabSz="914400" rtl="0" eaLnBrk="0" fontAlgn="base" latinLnBrk="0" hangingPunct="0">
              <a:lnSpc>
                <a:spcPct val="100000"/>
              </a:lnSpc>
              <a:spcBef>
                <a:spcPts val="0"/>
              </a:spcBef>
              <a:spcAft>
                <a:spcPct val="0"/>
              </a:spcAft>
              <a:buClrTx/>
              <a:buSzTx/>
              <a:buFontTx/>
              <a:buNone/>
              <a:tabLst/>
              <a:defRPr/>
            </a:pPr>
            <a:r>
              <a:rPr lang="es-MX" sz="1600" b="1" noProof="0" dirty="0" smtClean="0">
                <a:solidFill>
                  <a:srgbClr val="000000"/>
                </a:solidFill>
                <a:latin typeface="Arial"/>
              </a:rPr>
              <a:t>Tanque Muerto</a:t>
            </a:r>
            <a:endParaRPr kumimoji="0" lang="es-MX" sz="1600" b="1" i="0" u="none" strike="noStrike" kern="1200" cap="none" spc="0" normalizeH="0" baseline="0" noProof="0" dirty="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762027525"/>
      </p:ext>
    </p:extLst>
  </p:cSld>
  <p:clrMapOvr>
    <a:masterClrMapping/>
  </p:clrMapOvr>
  <p:transition spd="slow"/>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hape 71">
            <a:extLst>
              <a:ext uri="{FF2B5EF4-FFF2-40B4-BE49-F238E27FC236}">
                <a16:creationId xmlns:a16="http://schemas.microsoft.com/office/drawing/2014/main" id="{B8D01E50-1B35-4975-8F8E-A34085152F89}"/>
              </a:ext>
            </a:extLst>
          </p:cNvPr>
          <p:cNvSpPr txBox="1"/>
          <p:nvPr/>
        </p:nvSpPr>
        <p:spPr>
          <a:xfrm>
            <a:off x="853417" y="890661"/>
            <a:ext cx="3718583" cy="428901"/>
          </a:xfrm>
          <a:prstGeom prst="rect">
            <a:avLst/>
          </a:prstGeom>
          <a:noFill/>
          <a:ln>
            <a:noFill/>
          </a:ln>
        </p:spPr>
        <p:txBody>
          <a:bodyPr lIns="91425" tIns="91425" rIns="91425" bIns="91425" anchor="t" anchorCtr="0">
            <a:no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lang="es-MX" sz="2000" b="1" dirty="0">
                <a:solidFill>
                  <a:srgbClr val="000000"/>
                </a:solidFill>
                <a:latin typeface="Arial"/>
              </a:rPr>
              <a:t>Tecnología</a:t>
            </a:r>
            <a:endParaRPr kumimoji="0" lang="es-MX" sz="2000" b="1" i="0" u="none" strike="noStrike" kern="1200" cap="none" spc="0" normalizeH="0" baseline="0" noProof="0" dirty="0">
              <a:ln>
                <a:noFill/>
              </a:ln>
              <a:solidFill>
                <a:srgbClr val="000000"/>
              </a:solidFill>
              <a:effectLst/>
              <a:uLnTx/>
              <a:uFillTx/>
              <a:latin typeface="Arial"/>
              <a:ea typeface="+mn-ea"/>
              <a:cs typeface="+mn-cs"/>
            </a:endParaRPr>
          </a:p>
        </p:txBody>
      </p:sp>
      <p:pic>
        <p:nvPicPr>
          <p:cNvPr id="20" name="Picture 4">
            <a:extLst>
              <a:ext uri="{FF2B5EF4-FFF2-40B4-BE49-F238E27FC236}">
                <a16:creationId xmlns:a16="http://schemas.microsoft.com/office/drawing/2014/main" id="{65F3BC96-9D31-4F6C-BDFC-461AB297ADB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 r="33632" b="13124"/>
          <a:stretch/>
        </p:blipFill>
        <p:spPr bwMode="auto">
          <a:xfrm>
            <a:off x="3149600" y="1983483"/>
            <a:ext cx="2137330" cy="2486916"/>
          </a:xfrm>
          <a:prstGeom prst="rect">
            <a:avLst/>
          </a:prstGeom>
          <a:noFill/>
          <a:ln w="25400">
            <a:solidFill>
              <a:schemeClr val="accent1"/>
            </a:solidFill>
            <a:miter lim="800000"/>
            <a:headEnd/>
            <a:tailEnd/>
          </a:ln>
          <a:extLst>
            <a:ext uri="{909E8E84-426E-40DD-AFC4-6F175D3DCCD1}">
              <a14:hiddenFill xmlns:a14="http://schemas.microsoft.com/office/drawing/2010/main">
                <a:solidFill>
                  <a:schemeClr val="accent1"/>
                </a:solidFill>
              </a14:hiddenFill>
            </a:ext>
          </a:extLst>
        </p:spPr>
      </p:pic>
      <p:pic>
        <p:nvPicPr>
          <p:cNvPr id="21" name="Picture 3">
            <a:extLst>
              <a:ext uri="{FF2B5EF4-FFF2-40B4-BE49-F238E27FC236}">
                <a16:creationId xmlns:a16="http://schemas.microsoft.com/office/drawing/2014/main" id="{86576705-0994-4439-8B54-F68BE7C8A17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3835" y="1983484"/>
            <a:ext cx="1757196" cy="2486915"/>
          </a:xfrm>
          <a:prstGeom prst="rect">
            <a:avLst/>
          </a:prstGeom>
          <a:noFill/>
          <a:ln w="25400">
            <a:solidFill>
              <a:schemeClr val="accent1"/>
            </a:solidFill>
            <a:miter lim="800000"/>
            <a:headEnd/>
            <a:tailEnd/>
          </a:ln>
          <a:extLst>
            <a:ext uri="{909E8E84-426E-40DD-AFC4-6F175D3DCCD1}">
              <a14:hiddenFill xmlns:a14="http://schemas.microsoft.com/office/drawing/2010/main">
                <a:solidFill>
                  <a:schemeClr val="accent1"/>
                </a:solidFill>
              </a14:hiddenFill>
            </a:ext>
          </a:extLst>
        </p:spPr>
      </p:pic>
      <p:sp>
        <p:nvSpPr>
          <p:cNvPr id="22" name="Shape 71">
            <a:extLst>
              <a:ext uri="{FF2B5EF4-FFF2-40B4-BE49-F238E27FC236}">
                <a16:creationId xmlns:a16="http://schemas.microsoft.com/office/drawing/2014/main" id="{B1345F8E-1E49-4073-8401-CD4542DC83E1}"/>
              </a:ext>
            </a:extLst>
          </p:cNvPr>
          <p:cNvSpPr txBox="1"/>
          <p:nvPr/>
        </p:nvSpPr>
        <p:spPr>
          <a:xfrm>
            <a:off x="-180884" y="1296841"/>
            <a:ext cx="3276200" cy="428901"/>
          </a:xfrm>
          <a:prstGeom prst="rect">
            <a:avLst/>
          </a:prstGeom>
          <a:noFill/>
          <a:ln>
            <a:noFill/>
          </a:ln>
        </p:spPr>
        <p:txBody>
          <a:bodyPr lIns="91425" tIns="91425" rIns="91425" bIns="91425" anchor="t" anchorCtr="0">
            <a:noAutofit/>
          </a:bodyPr>
          <a:lstStyle/>
          <a:p>
            <a:pPr marL="0" marR="0" lvl="0" indent="0" defTabSz="914400" rtl="0" eaLnBrk="0" fontAlgn="base" latinLnBrk="0" hangingPunct="0">
              <a:lnSpc>
                <a:spcPct val="100000"/>
              </a:lnSpc>
              <a:spcBef>
                <a:spcPts val="0"/>
              </a:spcBef>
              <a:spcAft>
                <a:spcPct val="0"/>
              </a:spcAft>
              <a:buClrTx/>
              <a:buSzTx/>
              <a:buFontTx/>
              <a:buNone/>
              <a:tabLst/>
              <a:defRPr/>
            </a:pPr>
            <a:r>
              <a:rPr kumimoji="0" lang="es-MX" sz="1600" b="1" i="0" u="none" strike="noStrike" kern="1200" cap="none" spc="0" normalizeH="0" baseline="0" noProof="0" dirty="0">
                <a:ln>
                  <a:noFill/>
                </a:ln>
                <a:solidFill>
                  <a:srgbClr val="000000"/>
                </a:solidFill>
                <a:effectLst/>
                <a:uLnTx/>
                <a:uFillTx/>
                <a:latin typeface="Arial"/>
                <a:ea typeface="+mn-ea"/>
                <a:cs typeface="+mn-cs"/>
              </a:rPr>
              <a:t>AIS </a:t>
            </a:r>
          </a:p>
          <a:p>
            <a:pPr marL="0" marR="0" lvl="0" indent="0" defTabSz="914400" rtl="0" eaLnBrk="0" fontAlgn="base" latinLnBrk="0" hangingPunct="0">
              <a:lnSpc>
                <a:spcPct val="100000"/>
              </a:lnSpc>
              <a:spcBef>
                <a:spcPts val="0"/>
              </a:spcBef>
              <a:spcAft>
                <a:spcPct val="0"/>
              </a:spcAft>
              <a:buClrTx/>
              <a:buSzTx/>
              <a:buFontTx/>
              <a:buNone/>
              <a:tabLst/>
              <a:defRPr/>
            </a:pPr>
            <a:r>
              <a:rPr kumimoji="0" lang="es-MX" sz="1600" i="0" u="none" strike="noStrike" kern="1200" cap="none" spc="0" normalizeH="0" baseline="0" noProof="0" dirty="0">
                <a:ln>
                  <a:noFill/>
                </a:ln>
                <a:solidFill>
                  <a:srgbClr val="000000"/>
                </a:solidFill>
                <a:effectLst/>
                <a:uLnTx/>
                <a:uFillTx/>
                <a:latin typeface="Arial"/>
                <a:ea typeface="+mn-ea"/>
                <a:cs typeface="+mn-cs"/>
              </a:rPr>
              <a:t>(Air </a:t>
            </a:r>
            <a:r>
              <a:rPr kumimoji="0" lang="es-MX" sz="1600" i="0" u="none" strike="noStrike" kern="1200" cap="none" spc="0" normalizeH="0" baseline="0" noProof="0" dirty="0" err="1">
                <a:ln>
                  <a:noFill/>
                </a:ln>
                <a:solidFill>
                  <a:srgbClr val="000000"/>
                </a:solidFill>
                <a:effectLst/>
                <a:uLnTx/>
                <a:uFillTx/>
                <a:latin typeface="Arial"/>
                <a:ea typeface="+mn-ea"/>
                <a:cs typeface="+mn-cs"/>
              </a:rPr>
              <a:t>Insulated</a:t>
            </a:r>
            <a:r>
              <a:rPr kumimoji="0" lang="es-MX" sz="1600" i="0" u="none" strike="noStrike" kern="1200" cap="none" spc="0" normalizeH="0" baseline="0" noProof="0" dirty="0">
                <a:ln>
                  <a:noFill/>
                </a:ln>
                <a:solidFill>
                  <a:srgbClr val="000000"/>
                </a:solidFill>
                <a:effectLst/>
                <a:uLnTx/>
                <a:uFillTx/>
                <a:latin typeface="Arial"/>
                <a:ea typeface="+mn-ea"/>
                <a:cs typeface="+mn-cs"/>
              </a:rPr>
              <a:t> </a:t>
            </a:r>
            <a:r>
              <a:rPr kumimoji="0" lang="es-MX" sz="1600" i="0" u="none" strike="noStrike" kern="1200" cap="none" spc="0" normalizeH="0" baseline="0" noProof="0" dirty="0" err="1">
                <a:ln>
                  <a:noFill/>
                </a:ln>
                <a:solidFill>
                  <a:srgbClr val="000000"/>
                </a:solidFill>
                <a:effectLst/>
                <a:uLnTx/>
                <a:uFillTx/>
                <a:latin typeface="Arial"/>
                <a:ea typeface="+mn-ea"/>
                <a:cs typeface="+mn-cs"/>
              </a:rPr>
              <a:t>Swichtgear</a:t>
            </a:r>
            <a:r>
              <a:rPr kumimoji="0" lang="es-MX" sz="1600" i="0" u="none" strike="noStrike" kern="1200" cap="none" spc="0" normalizeH="0" baseline="0" noProof="0" dirty="0">
                <a:ln>
                  <a:noFill/>
                </a:ln>
                <a:solidFill>
                  <a:srgbClr val="000000"/>
                </a:solidFill>
                <a:effectLst/>
                <a:uLnTx/>
                <a:uFillTx/>
                <a:latin typeface="Arial"/>
                <a:ea typeface="+mn-ea"/>
                <a:cs typeface="+mn-cs"/>
              </a:rPr>
              <a:t>)</a:t>
            </a:r>
          </a:p>
        </p:txBody>
      </p:sp>
      <p:sp>
        <p:nvSpPr>
          <p:cNvPr id="10" name="Shape 71">
            <a:extLst>
              <a:ext uri="{FF2B5EF4-FFF2-40B4-BE49-F238E27FC236}">
                <a16:creationId xmlns:a16="http://schemas.microsoft.com/office/drawing/2014/main" id="{334BF93B-DEF8-485E-BD28-44A0258EDA3D}"/>
              </a:ext>
            </a:extLst>
          </p:cNvPr>
          <p:cNvSpPr txBox="1"/>
          <p:nvPr/>
        </p:nvSpPr>
        <p:spPr>
          <a:xfrm>
            <a:off x="2567396" y="1296841"/>
            <a:ext cx="3276200" cy="686642"/>
          </a:xfrm>
          <a:prstGeom prst="rect">
            <a:avLst/>
          </a:prstGeom>
          <a:noFill/>
          <a:ln>
            <a:noFill/>
          </a:ln>
        </p:spPr>
        <p:txBody>
          <a:bodyPr lIns="91425" tIns="91425" rIns="91425" bIns="91425" anchor="t" anchorCtr="0">
            <a:noAutofit/>
          </a:bodyPr>
          <a:lstStyle/>
          <a:p>
            <a:pPr marL="0" marR="0" lvl="0" indent="0" defTabSz="914400" rtl="0" eaLnBrk="0" fontAlgn="base" latinLnBrk="0" hangingPunct="0">
              <a:lnSpc>
                <a:spcPct val="100000"/>
              </a:lnSpc>
              <a:spcBef>
                <a:spcPts val="0"/>
              </a:spcBef>
              <a:spcAft>
                <a:spcPct val="0"/>
              </a:spcAft>
              <a:buClrTx/>
              <a:buSzTx/>
              <a:buFontTx/>
              <a:buNone/>
              <a:tabLst/>
              <a:defRPr/>
            </a:pPr>
            <a:r>
              <a:rPr lang="es-MX" sz="1600" b="1" dirty="0">
                <a:solidFill>
                  <a:srgbClr val="000000"/>
                </a:solidFill>
                <a:latin typeface="Arial"/>
              </a:rPr>
              <a:t>G</a:t>
            </a:r>
            <a:r>
              <a:rPr kumimoji="0" lang="es-MX" sz="1600" b="1" i="0" u="none" strike="noStrike" kern="1200" cap="none" spc="0" normalizeH="0" baseline="0" noProof="0" dirty="0">
                <a:ln>
                  <a:noFill/>
                </a:ln>
                <a:solidFill>
                  <a:srgbClr val="000000"/>
                </a:solidFill>
                <a:effectLst/>
                <a:uLnTx/>
                <a:uFillTx/>
                <a:latin typeface="Arial"/>
                <a:ea typeface="+mn-ea"/>
                <a:cs typeface="+mn-cs"/>
              </a:rPr>
              <a:t>IS </a:t>
            </a:r>
          </a:p>
          <a:p>
            <a:pPr marL="0" marR="0" lvl="0" indent="0" defTabSz="914400" rtl="0" eaLnBrk="0" fontAlgn="base" latinLnBrk="0" hangingPunct="0">
              <a:lnSpc>
                <a:spcPct val="100000"/>
              </a:lnSpc>
              <a:spcBef>
                <a:spcPts val="0"/>
              </a:spcBef>
              <a:spcAft>
                <a:spcPct val="0"/>
              </a:spcAft>
              <a:buClrTx/>
              <a:buSzTx/>
              <a:buFontTx/>
              <a:buNone/>
              <a:tabLst/>
              <a:defRPr/>
            </a:pPr>
            <a:r>
              <a:rPr kumimoji="0" lang="es-MX" sz="1600" i="0" u="none" strike="noStrike" kern="1200" cap="none" spc="0" normalizeH="0" baseline="0" noProof="0" dirty="0">
                <a:ln>
                  <a:noFill/>
                </a:ln>
                <a:solidFill>
                  <a:srgbClr val="000000"/>
                </a:solidFill>
                <a:effectLst/>
                <a:uLnTx/>
                <a:uFillTx/>
                <a:latin typeface="Arial"/>
                <a:ea typeface="+mn-ea"/>
                <a:cs typeface="+mn-cs"/>
              </a:rPr>
              <a:t>(Gas </a:t>
            </a:r>
            <a:r>
              <a:rPr kumimoji="0" lang="es-MX" sz="1600" i="0" u="none" strike="noStrike" kern="1200" cap="none" spc="0" normalizeH="0" baseline="0" noProof="0" dirty="0" err="1">
                <a:ln>
                  <a:noFill/>
                </a:ln>
                <a:solidFill>
                  <a:srgbClr val="000000"/>
                </a:solidFill>
                <a:effectLst/>
                <a:uLnTx/>
                <a:uFillTx/>
                <a:latin typeface="Arial"/>
                <a:ea typeface="+mn-ea"/>
                <a:cs typeface="+mn-cs"/>
              </a:rPr>
              <a:t>Insulated</a:t>
            </a:r>
            <a:r>
              <a:rPr kumimoji="0" lang="es-MX" sz="1600" i="0" u="none" strike="noStrike" kern="1200" cap="none" spc="0" normalizeH="0" baseline="0" noProof="0" dirty="0">
                <a:ln>
                  <a:noFill/>
                </a:ln>
                <a:solidFill>
                  <a:srgbClr val="000000"/>
                </a:solidFill>
                <a:effectLst/>
                <a:uLnTx/>
                <a:uFillTx/>
                <a:latin typeface="Arial"/>
                <a:ea typeface="+mn-ea"/>
                <a:cs typeface="+mn-cs"/>
              </a:rPr>
              <a:t> </a:t>
            </a:r>
            <a:r>
              <a:rPr kumimoji="0" lang="es-MX" sz="1600" i="0" u="none" strike="noStrike" kern="1200" cap="none" spc="0" normalizeH="0" baseline="0" noProof="0" dirty="0" err="1">
                <a:ln>
                  <a:noFill/>
                </a:ln>
                <a:solidFill>
                  <a:srgbClr val="000000"/>
                </a:solidFill>
                <a:effectLst/>
                <a:uLnTx/>
                <a:uFillTx/>
                <a:latin typeface="Arial"/>
                <a:ea typeface="+mn-ea"/>
                <a:cs typeface="+mn-cs"/>
              </a:rPr>
              <a:t>Swichtgear</a:t>
            </a:r>
            <a:r>
              <a:rPr kumimoji="0" lang="es-MX" sz="1600" i="0" u="none" strike="noStrike" kern="1200" cap="none" spc="0" normalizeH="0" baseline="0" noProof="0" dirty="0">
                <a:ln>
                  <a:noFill/>
                </a:ln>
                <a:solidFill>
                  <a:srgbClr val="000000"/>
                </a:solidFill>
                <a:effectLst/>
                <a:uLnTx/>
                <a:uFillTx/>
                <a:latin typeface="Arial"/>
                <a:ea typeface="+mn-ea"/>
                <a:cs typeface="+mn-cs"/>
              </a:rPr>
              <a:t>)</a:t>
            </a:r>
          </a:p>
        </p:txBody>
      </p:sp>
      <p:sp>
        <p:nvSpPr>
          <p:cNvPr id="11" name="Title 1">
            <a:extLst>
              <a:ext uri="{FF2B5EF4-FFF2-40B4-BE49-F238E27FC236}">
                <a16:creationId xmlns:a16="http://schemas.microsoft.com/office/drawing/2014/main" id="{F43F7079-61E7-4D3F-8D52-2A0CA05FDF75}"/>
              </a:ext>
            </a:extLst>
          </p:cNvPr>
          <p:cNvSpPr txBox="1">
            <a:spLocks/>
          </p:cNvSpPr>
          <p:nvPr/>
        </p:nvSpPr>
        <p:spPr bwMode="auto">
          <a:xfrm>
            <a:off x="2560956" y="284315"/>
            <a:ext cx="6238775"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a:t>Clasificación</a:t>
            </a:r>
            <a:r>
              <a:rPr lang="en-GB" kern="0" dirty="0"/>
              <a:t> de </a:t>
            </a:r>
            <a:r>
              <a:rPr lang="en-GB" kern="0" dirty="0" err="1"/>
              <a:t>interruptores</a:t>
            </a:r>
            <a:endParaRPr lang="en-GB" kern="0" dirty="0"/>
          </a:p>
        </p:txBody>
      </p:sp>
      <p:pic>
        <p:nvPicPr>
          <p:cNvPr id="12" name="Shape 259"/>
          <p:cNvPicPr preferRelativeResize="0"/>
          <p:nvPr/>
        </p:nvPicPr>
        <p:blipFill>
          <a:blip r:embed="rId4">
            <a:alphaModFix/>
          </a:blip>
          <a:stretch>
            <a:fillRect/>
          </a:stretch>
        </p:blipFill>
        <p:spPr>
          <a:xfrm>
            <a:off x="5853756" y="1983483"/>
            <a:ext cx="3117524" cy="2486916"/>
          </a:xfrm>
          <a:prstGeom prst="rect">
            <a:avLst/>
          </a:prstGeom>
          <a:noFill/>
          <a:ln w="25400">
            <a:solidFill>
              <a:schemeClr val="accent1"/>
            </a:solidFill>
          </a:ln>
        </p:spPr>
      </p:pic>
      <p:sp>
        <p:nvSpPr>
          <p:cNvPr id="13" name="Shape 71">
            <a:extLst>
              <a:ext uri="{FF2B5EF4-FFF2-40B4-BE49-F238E27FC236}">
                <a16:creationId xmlns:a16="http://schemas.microsoft.com/office/drawing/2014/main" id="{334BF93B-DEF8-485E-BD28-44A0258EDA3D}"/>
              </a:ext>
            </a:extLst>
          </p:cNvPr>
          <p:cNvSpPr txBox="1"/>
          <p:nvPr/>
        </p:nvSpPr>
        <p:spPr>
          <a:xfrm>
            <a:off x="5757636" y="1296841"/>
            <a:ext cx="3276200" cy="686642"/>
          </a:xfrm>
          <a:prstGeom prst="rect">
            <a:avLst/>
          </a:prstGeom>
          <a:noFill/>
          <a:ln>
            <a:noFill/>
          </a:ln>
        </p:spPr>
        <p:txBody>
          <a:bodyPr lIns="91425" tIns="91425" rIns="91425" bIns="91425" anchor="t" anchorCtr="0">
            <a:noAutofit/>
          </a:bodyPr>
          <a:lstStyle/>
          <a:p>
            <a:pPr marL="0" marR="0" lvl="0" indent="0" defTabSz="914400" rtl="0" eaLnBrk="0" fontAlgn="base" latinLnBrk="0" hangingPunct="0">
              <a:lnSpc>
                <a:spcPct val="100000"/>
              </a:lnSpc>
              <a:spcBef>
                <a:spcPts val="0"/>
              </a:spcBef>
              <a:spcAft>
                <a:spcPct val="0"/>
              </a:spcAft>
              <a:buClrTx/>
              <a:buSzTx/>
              <a:buFontTx/>
              <a:buNone/>
              <a:tabLst/>
              <a:defRPr/>
            </a:pPr>
            <a:r>
              <a:rPr lang="es-MX" sz="1600" b="1" dirty="0" smtClean="0">
                <a:solidFill>
                  <a:srgbClr val="000000"/>
                </a:solidFill>
                <a:latin typeface="Arial"/>
              </a:rPr>
              <a:t>GCB</a:t>
            </a:r>
            <a:endParaRPr kumimoji="0" lang="es-MX" sz="1600" b="1" i="0" u="none" strike="noStrike" kern="1200" cap="none" spc="0" normalizeH="0" baseline="0" noProof="0" dirty="0">
              <a:ln>
                <a:noFill/>
              </a:ln>
              <a:solidFill>
                <a:srgbClr val="000000"/>
              </a:solidFill>
              <a:effectLst/>
              <a:uLnTx/>
              <a:uFillTx/>
              <a:latin typeface="Arial"/>
              <a:ea typeface="+mn-ea"/>
              <a:cs typeface="+mn-cs"/>
            </a:endParaRPr>
          </a:p>
          <a:p>
            <a:pPr marL="0" marR="0" lvl="0" indent="0" defTabSz="914400" rtl="0" eaLnBrk="0" fontAlgn="base" latinLnBrk="0" hangingPunct="0">
              <a:lnSpc>
                <a:spcPct val="100000"/>
              </a:lnSpc>
              <a:spcBef>
                <a:spcPts val="0"/>
              </a:spcBef>
              <a:spcAft>
                <a:spcPct val="0"/>
              </a:spcAft>
              <a:buClrTx/>
              <a:buSzTx/>
              <a:buFontTx/>
              <a:buNone/>
              <a:tabLst/>
              <a:defRPr/>
            </a:pPr>
            <a:r>
              <a:rPr kumimoji="0" lang="es-MX" sz="1600" i="0" u="none" strike="noStrike" kern="1200" cap="none" spc="0" normalizeH="0" baseline="0" noProof="0" dirty="0">
                <a:ln>
                  <a:noFill/>
                </a:ln>
                <a:solidFill>
                  <a:srgbClr val="000000"/>
                </a:solidFill>
                <a:effectLst/>
                <a:uLnTx/>
                <a:uFillTx/>
                <a:latin typeface="Arial"/>
                <a:ea typeface="+mn-ea"/>
                <a:cs typeface="+mn-cs"/>
              </a:rPr>
              <a:t>(</a:t>
            </a:r>
            <a:r>
              <a:rPr kumimoji="0" lang="es-MX" sz="1600" i="0" u="none" strike="noStrike" kern="1200" cap="none" spc="0" normalizeH="0" baseline="0" noProof="0" dirty="0" err="1" smtClean="0">
                <a:ln>
                  <a:noFill/>
                </a:ln>
                <a:solidFill>
                  <a:srgbClr val="000000"/>
                </a:solidFill>
                <a:effectLst/>
                <a:uLnTx/>
                <a:uFillTx/>
                <a:latin typeface="Arial"/>
                <a:ea typeface="+mn-ea"/>
                <a:cs typeface="+mn-cs"/>
              </a:rPr>
              <a:t>Generator</a:t>
            </a:r>
            <a:r>
              <a:rPr kumimoji="0" lang="es-MX" sz="1600" i="0" u="none" strike="noStrike" kern="1200" cap="none" spc="0" normalizeH="0" noProof="0" dirty="0" smtClean="0">
                <a:ln>
                  <a:noFill/>
                </a:ln>
                <a:solidFill>
                  <a:srgbClr val="000000"/>
                </a:solidFill>
                <a:effectLst/>
                <a:uLnTx/>
                <a:uFillTx/>
                <a:latin typeface="Arial"/>
                <a:ea typeface="+mn-ea"/>
                <a:cs typeface="+mn-cs"/>
              </a:rPr>
              <a:t> </a:t>
            </a:r>
            <a:r>
              <a:rPr kumimoji="0" lang="es-MX" sz="1600" i="0" u="none" strike="noStrike" kern="1200" cap="none" spc="0" normalizeH="0" noProof="0" dirty="0" err="1" smtClean="0">
                <a:ln>
                  <a:noFill/>
                </a:ln>
                <a:solidFill>
                  <a:srgbClr val="000000"/>
                </a:solidFill>
                <a:effectLst/>
                <a:uLnTx/>
                <a:uFillTx/>
                <a:latin typeface="Arial"/>
                <a:ea typeface="+mn-ea"/>
                <a:cs typeface="+mn-cs"/>
              </a:rPr>
              <a:t>Circuit-Breaker</a:t>
            </a:r>
            <a:r>
              <a:rPr kumimoji="0" lang="es-MX" sz="1600" i="0" u="none" strike="noStrike" kern="1200" cap="none" spc="0" normalizeH="0" baseline="0" noProof="0" dirty="0" smtClean="0">
                <a:ln>
                  <a:noFill/>
                </a:ln>
                <a:solidFill>
                  <a:srgbClr val="000000"/>
                </a:solidFill>
                <a:effectLst/>
                <a:uLnTx/>
                <a:uFillTx/>
                <a:latin typeface="Arial"/>
                <a:ea typeface="+mn-ea"/>
                <a:cs typeface="+mn-cs"/>
              </a:rPr>
              <a:t>)</a:t>
            </a:r>
            <a:endParaRPr kumimoji="0" lang="es-MX" sz="1600" i="0" u="none" strike="noStrike" kern="1200" cap="none" spc="0" normalizeH="0" baseline="0" noProof="0" dirty="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2110710390"/>
      </p:ext>
    </p:extLst>
  </p:cSld>
  <p:clrMapOvr>
    <a:masterClrMapping/>
  </p:clrMapOvr>
  <p:transition spd="slow"/>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a:t>Componentes</a:t>
            </a:r>
            <a:r>
              <a:rPr lang="en-GB" dirty="0"/>
              <a:t> de </a:t>
            </a:r>
            <a:r>
              <a:rPr lang="en-GB" dirty="0" err="1"/>
              <a:t>Interruptores</a:t>
            </a:r>
            <a:endParaRPr lang="en-GB" dirty="0"/>
          </a:p>
        </p:txBody>
      </p:sp>
    </p:spTree>
    <p:extLst>
      <p:ext uri="{BB962C8B-B14F-4D97-AF65-F5344CB8AC3E}">
        <p14:creationId xmlns:p14="http://schemas.microsoft.com/office/powerpoint/2010/main" val="4082640964"/>
      </p:ext>
    </p:extLst>
  </p:cSld>
  <p:clrMapOvr>
    <a:masterClrMapping/>
  </p:clrMapOvr>
  <p:transition spd="slow"/>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a:extLst>
              <a:ext uri="{FF2B5EF4-FFF2-40B4-BE49-F238E27FC236}">
                <a16:creationId xmlns:a16="http://schemas.microsoft.com/office/drawing/2014/main" id="{272B451E-EA38-42FA-BE54-295DDC7B04CD}"/>
              </a:ext>
            </a:extLst>
          </p:cNvPr>
          <p:cNvSpPr txBox="1">
            <a:spLocks noChangeArrowheads="1"/>
          </p:cNvSpPr>
          <p:nvPr/>
        </p:nvSpPr>
        <p:spPr>
          <a:xfrm>
            <a:off x="927100" y="1211582"/>
            <a:ext cx="4360517" cy="3251088"/>
          </a:xfrm>
          <a:prstGeom prst="rect">
            <a:avLst/>
          </a:prstGeom>
        </p:spPr>
        <p:txBody>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r>
              <a:rPr lang="nl-NL" altLang="sv-SE" kern="0" dirty="0"/>
              <a:t>Cámara de Interrupción</a:t>
            </a:r>
          </a:p>
          <a:p>
            <a:r>
              <a:rPr lang="en-US" altLang="sv-SE" kern="0" dirty="0" err="1"/>
              <a:t>Mecanismo</a:t>
            </a:r>
            <a:r>
              <a:rPr lang="en-US" altLang="sv-SE" kern="0" dirty="0"/>
              <a:t> de </a:t>
            </a:r>
            <a:r>
              <a:rPr lang="en-US" altLang="sv-SE" kern="0" dirty="0" err="1"/>
              <a:t>operación</a:t>
            </a:r>
            <a:endParaRPr lang="en-US" altLang="sv-SE" kern="0" dirty="0"/>
          </a:p>
          <a:p>
            <a:r>
              <a:rPr lang="en-US" altLang="sv-SE" kern="0" dirty="0" err="1"/>
              <a:t>Gabinete</a:t>
            </a:r>
            <a:r>
              <a:rPr lang="en-US" altLang="sv-SE" kern="0" dirty="0"/>
              <a:t> de control</a:t>
            </a:r>
          </a:p>
          <a:p>
            <a:r>
              <a:rPr lang="en-US" altLang="sv-SE" kern="0" dirty="0" err="1"/>
              <a:t>Condensadores</a:t>
            </a:r>
            <a:endParaRPr lang="en-US" altLang="sv-SE" kern="0" dirty="0"/>
          </a:p>
          <a:p>
            <a:pPr lvl="1"/>
            <a:r>
              <a:rPr lang="en-US" altLang="sv-SE" kern="0" dirty="0" err="1"/>
              <a:t>Condensadores</a:t>
            </a:r>
            <a:r>
              <a:rPr lang="en-US" altLang="sv-SE" kern="0" dirty="0"/>
              <a:t> </a:t>
            </a:r>
            <a:r>
              <a:rPr lang="en-US" altLang="sv-SE" kern="0" dirty="0" err="1"/>
              <a:t>equipotenciales</a:t>
            </a:r>
            <a:endParaRPr lang="en-US" altLang="sv-SE" kern="0" dirty="0"/>
          </a:p>
          <a:p>
            <a:pPr lvl="1"/>
            <a:r>
              <a:rPr lang="en-US" altLang="sv-SE" kern="0" dirty="0" err="1"/>
              <a:t>Condensadores</a:t>
            </a:r>
            <a:r>
              <a:rPr lang="en-US" altLang="sv-SE" kern="0" dirty="0"/>
              <a:t> </a:t>
            </a:r>
            <a:r>
              <a:rPr lang="en-US" altLang="sv-SE" kern="0" dirty="0" err="1"/>
              <a:t>en</a:t>
            </a:r>
            <a:r>
              <a:rPr lang="en-US" altLang="sv-SE" kern="0" dirty="0"/>
              <a:t> </a:t>
            </a:r>
            <a:r>
              <a:rPr lang="en-US" altLang="sv-SE" kern="0" dirty="0" err="1"/>
              <a:t>paralelo</a:t>
            </a:r>
            <a:endParaRPr lang="en-US" altLang="sv-SE" kern="0" dirty="0"/>
          </a:p>
          <a:p>
            <a:r>
              <a:rPr lang="en-US" altLang="sv-SE" kern="0" dirty="0" err="1"/>
              <a:t>Resistores</a:t>
            </a:r>
            <a:endParaRPr lang="en-US" altLang="sv-SE" kern="0" dirty="0"/>
          </a:p>
          <a:p>
            <a:pPr lvl="1"/>
            <a:r>
              <a:rPr lang="en-US" altLang="sv-SE" kern="0" dirty="0"/>
              <a:t>Pre-</a:t>
            </a:r>
            <a:r>
              <a:rPr lang="en-US" altLang="sv-SE" kern="0" dirty="0" err="1"/>
              <a:t>inserción</a:t>
            </a:r>
            <a:endParaRPr lang="en-US" altLang="sv-SE" kern="0" dirty="0"/>
          </a:p>
          <a:p>
            <a:pPr lvl="1"/>
            <a:r>
              <a:rPr lang="en-US" altLang="sv-SE" kern="0" dirty="0"/>
              <a:t>Post-</a:t>
            </a:r>
            <a:r>
              <a:rPr lang="en-US" altLang="sv-SE" kern="0" dirty="0" err="1"/>
              <a:t>inserción</a:t>
            </a:r>
            <a:endParaRPr lang="en-US" altLang="sv-SE" kern="0" dirty="0"/>
          </a:p>
        </p:txBody>
      </p:sp>
      <p:pic>
        <p:nvPicPr>
          <p:cNvPr id="3" name="Imagen 2">
            <a:extLst>
              <a:ext uri="{FF2B5EF4-FFF2-40B4-BE49-F238E27FC236}">
                <a16:creationId xmlns:a16="http://schemas.microsoft.com/office/drawing/2014/main" id="{4C04C85D-D67B-441A-8B02-0725EA9CA589}"/>
              </a:ext>
            </a:extLst>
          </p:cNvPr>
          <p:cNvPicPr>
            <a:picLocks noChangeAspect="1"/>
          </p:cNvPicPr>
          <p:nvPr/>
        </p:nvPicPr>
        <p:blipFill>
          <a:blip r:embed="rId2"/>
          <a:stretch>
            <a:fillRect/>
          </a:stretch>
        </p:blipFill>
        <p:spPr>
          <a:xfrm>
            <a:off x="5567330" y="1358489"/>
            <a:ext cx="2638489" cy="2959922"/>
          </a:xfrm>
          <a:prstGeom prst="rect">
            <a:avLst/>
          </a:prstGeom>
          <a:ln w="25400">
            <a:solidFill>
              <a:srgbClr val="FF0000"/>
            </a:solidFill>
          </a:ln>
        </p:spPr>
      </p:pic>
      <p:sp>
        <p:nvSpPr>
          <p:cNvPr id="7" name="Title 1">
            <a:extLst>
              <a:ext uri="{FF2B5EF4-FFF2-40B4-BE49-F238E27FC236}">
                <a16:creationId xmlns:a16="http://schemas.microsoft.com/office/drawing/2014/main" id="{731EC75E-E54E-4249-9CCA-5D1CC95E3C86}"/>
              </a:ext>
            </a:extLst>
          </p:cNvPr>
          <p:cNvSpPr txBox="1">
            <a:spLocks/>
          </p:cNvSpPr>
          <p:nvPr/>
        </p:nvSpPr>
        <p:spPr bwMode="auto">
          <a:xfrm>
            <a:off x="2560956" y="284315"/>
            <a:ext cx="6238775"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a:t>Componentes</a:t>
            </a:r>
            <a:r>
              <a:rPr lang="en-GB" kern="0" dirty="0"/>
              <a:t> de </a:t>
            </a:r>
            <a:r>
              <a:rPr lang="en-GB" kern="0" dirty="0" err="1"/>
              <a:t>interruptores</a:t>
            </a:r>
            <a:endParaRPr lang="en-GB" kern="0" dirty="0"/>
          </a:p>
        </p:txBody>
      </p:sp>
    </p:spTree>
    <p:extLst>
      <p:ext uri="{BB962C8B-B14F-4D97-AF65-F5344CB8AC3E}">
        <p14:creationId xmlns:p14="http://schemas.microsoft.com/office/powerpoint/2010/main" val="902083508"/>
      </p:ext>
    </p:extLst>
  </p:cSld>
  <p:clrMapOvr>
    <a:masterClrMapping/>
  </p:clrMapOvr>
  <p:transition spd="slow"/>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45C47322-E4A9-4716-803F-AD5F057071A4}"/>
              </a:ext>
            </a:extLst>
          </p:cNvPr>
          <p:cNvPicPr>
            <a:picLocks noChangeAspect="1"/>
          </p:cNvPicPr>
          <p:nvPr/>
        </p:nvPicPr>
        <p:blipFill>
          <a:blip r:embed="rId2"/>
          <a:stretch>
            <a:fillRect/>
          </a:stretch>
        </p:blipFill>
        <p:spPr>
          <a:xfrm>
            <a:off x="6886575" y="2841107"/>
            <a:ext cx="1804508" cy="1397019"/>
          </a:xfrm>
          <a:prstGeom prst="rect">
            <a:avLst/>
          </a:prstGeom>
          <a:ln w="25400">
            <a:solidFill>
              <a:schemeClr val="accent1"/>
            </a:solidFill>
          </a:ln>
        </p:spPr>
      </p:pic>
      <p:pic>
        <p:nvPicPr>
          <p:cNvPr id="11" name="Imagen 10">
            <a:extLst>
              <a:ext uri="{FF2B5EF4-FFF2-40B4-BE49-F238E27FC236}">
                <a16:creationId xmlns:a16="http://schemas.microsoft.com/office/drawing/2014/main" id="{10FDB5FB-18DC-4B51-A869-77F9EBF0FD73}"/>
              </a:ext>
            </a:extLst>
          </p:cNvPr>
          <p:cNvPicPr>
            <a:picLocks noChangeAspect="1"/>
          </p:cNvPicPr>
          <p:nvPr/>
        </p:nvPicPr>
        <p:blipFill>
          <a:blip r:embed="rId3"/>
          <a:stretch>
            <a:fillRect/>
          </a:stretch>
        </p:blipFill>
        <p:spPr>
          <a:xfrm>
            <a:off x="6876792" y="1197056"/>
            <a:ext cx="1804508" cy="1420713"/>
          </a:xfrm>
          <a:prstGeom prst="rect">
            <a:avLst/>
          </a:prstGeom>
          <a:ln w="25400">
            <a:solidFill>
              <a:schemeClr val="accent1"/>
            </a:solidFill>
          </a:ln>
        </p:spPr>
      </p:pic>
      <p:sp>
        <p:nvSpPr>
          <p:cNvPr id="12" name="Shape 71">
            <a:extLst>
              <a:ext uri="{FF2B5EF4-FFF2-40B4-BE49-F238E27FC236}">
                <a16:creationId xmlns:a16="http://schemas.microsoft.com/office/drawing/2014/main" id="{2E60C93D-7280-4A77-8729-B34E6B036558}"/>
              </a:ext>
            </a:extLst>
          </p:cNvPr>
          <p:cNvSpPr txBox="1"/>
          <p:nvPr/>
        </p:nvSpPr>
        <p:spPr>
          <a:xfrm>
            <a:off x="853417" y="890661"/>
            <a:ext cx="3718583" cy="428901"/>
          </a:xfrm>
          <a:prstGeom prst="rect">
            <a:avLst/>
          </a:prstGeom>
          <a:noFill/>
          <a:ln>
            <a:noFill/>
          </a:ln>
        </p:spPr>
        <p:txBody>
          <a:bodyPr lIns="91425" tIns="91425" rIns="91425" bIns="91425" anchor="t" anchorCtr="0">
            <a:no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s-MX" sz="2000" b="1" i="0" u="none" strike="noStrike" kern="1200" cap="none" spc="0" normalizeH="0" baseline="0" noProof="0" dirty="0">
                <a:ln>
                  <a:noFill/>
                </a:ln>
                <a:solidFill>
                  <a:srgbClr val="000000"/>
                </a:solidFill>
                <a:effectLst/>
                <a:uLnTx/>
                <a:uFillTx/>
                <a:latin typeface="Arial"/>
                <a:ea typeface="+mn-ea"/>
                <a:cs typeface="+mn-cs"/>
              </a:rPr>
              <a:t>Cámara de interrupción</a:t>
            </a:r>
          </a:p>
        </p:txBody>
      </p:sp>
      <p:sp>
        <p:nvSpPr>
          <p:cNvPr id="14" name="Rectangle 3">
            <a:extLst>
              <a:ext uri="{FF2B5EF4-FFF2-40B4-BE49-F238E27FC236}">
                <a16:creationId xmlns:a16="http://schemas.microsoft.com/office/drawing/2014/main" id="{54FF28D9-857A-4E5D-AA0B-AA03B5623DFF}"/>
              </a:ext>
            </a:extLst>
          </p:cNvPr>
          <p:cNvSpPr txBox="1">
            <a:spLocks noChangeArrowheads="1"/>
          </p:cNvSpPr>
          <p:nvPr/>
        </p:nvSpPr>
        <p:spPr>
          <a:xfrm>
            <a:off x="927100" y="1344932"/>
            <a:ext cx="5892800" cy="2185614"/>
          </a:xfrm>
          <a:prstGeom prst="rect">
            <a:avLst/>
          </a:prstGeom>
        </p:spPr>
        <p:txBody>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r>
              <a:rPr lang="nl-NL" altLang="sv-SE" sz="1800" kern="0" dirty="0"/>
              <a:t>Encargada de extinguir el arco</a:t>
            </a:r>
          </a:p>
          <a:p>
            <a:r>
              <a:rPr lang="en-US" altLang="sv-SE" sz="1800" kern="0" dirty="0" err="1"/>
              <a:t>Generalmente</a:t>
            </a:r>
            <a:r>
              <a:rPr lang="en-US" altLang="sv-SE" sz="1800" kern="0" dirty="0"/>
              <a:t> </a:t>
            </a:r>
            <a:r>
              <a:rPr lang="en-US" altLang="sv-SE" sz="1800" kern="0" dirty="0" err="1"/>
              <a:t>compuesta</a:t>
            </a:r>
            <a:r>
              <a:rPr lang="en-US" altLang="sv-SE" sz="1800" kern="0" dirty="0"/>
              <a:t> por un </a:t>
            </a:r>
            <a:r>
              <a:rPr lang="en-US" altLang="sv-SE" sz="1800" kern="0" dirty="0" err="1"/>
              <a:t>contacto</a:t>
            </a:r>
            <a:r>
              <a:rPr lang="en-US" altLang="sv-SE" sz="1800" kern="0" dirty="0"/>
              <a:t> </a:t>
            </a:r>
            <a:r>
              <a:rPr lang="en-US" altLang="sv-SE" sz="1800" kern="0" dirty="0" err="1"/>
              <a:t>fijo</a:t>
            </a:r>
            <a:r>
              <a:rPr lang="en-US" altLang="sv-SE" sz="1800" kern="0" dirty="0"/>
              <a:t> y </a:t>
            </a:r>
            <a:r>
              <a:rPr lang="en-US" altLang="sv-SE" sz="1800" kern="0" dirty="0" err="1"/>
              <a:t>uno</a:t>
            </a:r>
            <a:r>
              <a:rPr lang="en-US" altLang="sv-SE" sz="1800" kern="0" dirty="0"/>
              <a:t> </a:t>
            </a:r>
            <a:r>
              <a:rPr lang="en-US" altLang="sv-SE" sz="1800" kern="0" dirty="0" err="1"/>
              <a:t>móvil</a:t>
            </a:r>
            <a:endParaRPr lang="en-US" altLang="sv-SE" sz="1800" kern="0" dirty="0"/>
          </a:p>
          <a:p>
            <a:r>
              <a:rPr lang="es-MX" sz="1800" dirty="0"/>
              <a:t>En interruptores de vacío, el mismo contacto cumple las funciones de conductor y contacto de arco</a:t>
            </a:r>
          </a:p>
          <a:p>
            <a:r>
              <a:rPr lang="es-MX" sz="1800" dirty="0"/>
              <a:t>Interruptores SF</a:t>
            </a:r>
            <a:r>
              <a:rPr lang="es-MX" sz="1800" baseline="-25000" dirty="0"/>
              <a:t>6</a:t>
            </a:r>
            <a:r>
              <a:rPr lang="es-MX" sz="1800" dirty="0"/>
              <a:t> utilizan contacto principal y contacto de arco</a:t>
            </a:r>
          </a:p>
        </p:txBody>
      </p:sp>
      <p:pic>
        <p:nvPicPr>
          <p:cNvPr id="15" name="Shape 356">
            <a:extLst>
              <a:ext uri="{FF2B5EF4-FFF2-40B4-BE49-F238E27FC236}">
                <a16:creationId xmlns:a16="http://schemas.microsoft.com/office/drawing/2014/main" id="{2F704D34-F883-4B6F-BF24-5BA286894C7F}"/>
              </a:ext>
            </a:extLst>
          </p:cNvPr>
          <p:cNvPicPr preferRelativeResize="0"/>
          <p:nvPr/>
        </p:nvPicPr>
        <p:blipFill>
          <a:blip r:embed="rId4">
            <a:alphaModFix/>
          </a:blip>
          <a:stretch>
            <a:fillRect/>
          </a:stretch>
        </p:blipFill>
        <p:spPr>
          <a:xfrm>
            <a:off x="2486025" y="3562350"/>
            <a:ext cx="3381375" cy="1095375"/>
          </a:xfrm>
          <a:prstGeom prst="rect">
            <a:avLst/>
          </a:prstGeom>
          <a:noFill/>
          <a:ln w="25400">
            <a:solidFill>
              <a:schemeClr val="accent1"/>
            </a:solidFill>
          </a:ln>
        </p:spPr>
      </p:pic>
      <p:sp>
        <p:nvSpPr>
          <p:cNvPr id="13" name="Title 1">
            <a:extLst>
              <a:ext uri="{FF2B5EF4-FFF2-40B4-BE49-F238E27FC236}">
                <a16:creationId xmlns:a16="http://schemas.microsoft.com/office/drawing/2014/main" id="{2C322ACE-0B3E-4F4F-A6A4-D64ABBE1A7F7}"/>
              </a:ext>
            </a:extLst>
          </p:cNvPr>
          <p:cNvSpPr txBox="1">
            <a:spLocks/>
          </p:cNvSpPr>
          <p:nvPr/>
        </p:nvSpPr>
        <p:spPr bwMode="auto">
          <a:xfrm>
            <a:off x="2560956" y="284315"/>
            <a:ext cx="6238775"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a:t>Componentes</a:t>
            </a:r>
            <a:r>
              <a:rPr lang="en-GB" kern="0" dirty="0"/>
              <a:t> de </a:t>
            </a:r>
            <a:r>
              <a:rPr lang="en-GB" kern="0" dirty="0" err="1"/>
              <a:t>interruptores</a:t>
            </a:r>
            <a:endParaRPr lang="en-GB" kern="0" dirty="0"/>
          </a:p>
        </p:txBody>
      </p:sp>
    </p:spTree>
    <p:extLst>
      <p:ext uri="{BB962C8B-B14F-4D97-AF65-F5344CB8AC3E}">
        <p14:creationId xmlns:p14="http://schemas.microsoft.com/office/powerpoint/2010/main" val="3999270734"/>
      </p:ext>
    </p:extLst>
  </p:cSld>
  <p:clrMapOvr>
    <a:masterClrMapping/>
  </p:clrMapOvr>
  <p:transition spd="slow"/>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hape 71">
            <a:extLst>
              <a:ext uri="{FF2B5EF4-FFF2-40B4-BE49-F238E27FC236}">
                <a16:creationId xmlns:a16="http://schemas.microsoft.com/office/drawing/2014/main" id="{2E60C93D-7280-4A77-8729-B34E6B036558}"/>
              </a:ext>
            </a:extLst>
          </p:cNvPr>
          <p:cNvSpPr txBox="1"/>
          <p:nvPr/>
        </p:nvSpPr>
        <p:spPr>
          <a:xfrm>
            <a:off x="853417" y="890661"/>
            <a:ext cx="3718583" cy="428901"/>
          </a:xfrm>
          <a:prstGeom prst="rect">
            <a:avLst/>
          </a:prstGeom>
          <a:noFill/>
          <a:ln>
            <a:noFill/>
          </a:ln>
        </p:spPr>
        <p:txBody>
          <a:bodyPr lIns="91425" tIns="91425" rIns="91425" bIns="91425" anchor="t" anchorCtr="0">
            <a:no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s-MX" sz="2000" b="1" i="0" u="none" strike="noStrike" kern="1200" cap="none" spc="0" normalizeH="0" baseline="0" noProof="0" dirty="0">
                <a:ln>
                  <a:noFill/>
                </a:ln>
                <a:solidFill>
                  <a:srgbClr val="000000"/>
                </a:solidFill>
                <a:effectLst/>
                <a:uLnTx/>
                <a:uFillTx/>
                <a:latin typeface="Arial"/>
                <a:ea typeface="+mn-ea"/>
                <a:cs typeface="+mn-cs"/>
              </a:rPr>
              <a:t>Cámara de interrupción</a:t>
            </a:r>
          </a:p>
        </p:txBody>
      </p:sp>
      <p:pic>
        <p:nvPicPr>
          <p:cNvPr id="9" name="Shape 363">
            <a:extLst>
              <a:ext uri="{FF2B5EF4-FFF2-40B4-BE49-F238E27FC236}">
                <a16:creationId xmlns:a16="http://schemas.microsoft.com/office/drawing/2014/main" id="{30932749-9E68-4101-980C-4DCEFF7053BD}"/>
              </a:ext>
            </a:extLst>
          </p:cNvPr>
          <p:cNvPicPr preferRelativeResize="0"/>
          <p:nvPr/>
        </p:nvPicPr>
        <p:blipFill>
          <a:blip r:embed="rId2">
            <a:alphaModFix/>
          </a:blip>
          <a:stretch>
            <a:fillRect/>
          </a:stretch>
        </p:blipFill>
        <p:spPr>
          <a:xfrm>
            <a:off x="866776" y="1609725"/>
            <a:ext cx="977584" cy="2505075"/>
          </a:xfrm>
          <a:prstGeom prst="rect">
            <a:avLst/>
          </a:prstGeom>
          <a:noFill/>
          <a:ln w="25400">
            <a:solidFill>
              <a:schemeClr val="accent1"/>
            </a:solidFill>
          </a:ln>
        </p:spPr>
      </p:pic>
      <p:pic>
        <p:nvPicPr>
          <p:cNvPr id="13" name="Shape 370">
            <a:extLst>
              <a:ext uri="{FF2B5EF4-FFF2-40B4-BE49-F238E27FC236}">
                <a16:creationId xmlns:a16="http://schemas.microsoft.com/office/drawing/2014/main" id="{2091073D-BEAF-4D5E-8B4B-65FDD61F970D}"/>
              </a:ext>
            </a:extLst>
          </p:cNvPr>
          <p:cNvPicPr preferRelativeResize="0"/>
          <p:nvPr/>
        </p:nvPicPr>
        <p:blipFill>
          <a:blip r:embed="rId3">
            <a:alphaModFix/>
          </a:blip>
          <a:stretch>
            <a:fillRect/>
          </a:stretch>
        </p:blipFill>
        <p:spPr>
          <a:xfrm>
            <a:off x="2426158" y="1600200"/>
            <a:ext cx="977584" cy="2505075"/>
          </a:xfrm>
          <a:prstGeom prst="rect">
            <a:avLst/>
          </a:prstGeom>
          <a:noFill/>
          <a:ln w="25400">
            <a:solidFill>
              <a:schemeClr val="accent1"/>
            </a:solidFill>
          </a:ln>
        </p:spPr>
      </p:pic>
      <p:pic>
        <p:nvPicPr>
          <p:cNvPr id="16" name="Shape 377">
            <a:extLst>
              <a:ext uri="{FF2B5EF4-FFF2-40B4-BE49-F238E27FC236}">
                <a16:creationId xmlns:a16="http://schemas.microsoft.com/office/drawing/2014/main" id="{C71520D1-4534-496B-8986-9E4CB86D5D72}"/>
              </a:ext>
            </a:extLst>
          </p:cNvPr>
          <p:cNvPicPr preferRelativeResize="0"/>
          <p:nvPr/>
        </p:nvPicPr>
        <p:blipFill>
          <a:blip r:embed="rId4">
            <a:alphaModFix/>
          </a:blip>
          <a:stretch>
            <a:fillRect/>
          </a:stretch>
        </p:blipFill>
        <p:spPr>
          <a:xfrm>
            <a:off x="4044683" y="1600200"/>
            <a:ext cx="977584" cy="2505075"/>
          </a:xfrm>
          <a:prstGeom prst="rect">
            <a:avLst/>
          </a:prstGeom>
          <a:noFill/>
          <a:ln w="25400">
            <a:solidFill>
              <a:schemeClr val="accent1"/>
            </a:solidFill>
          </a:ln>
        </p:spPr>
      </p:pic>
      <p:pic>
        <p:nvPicPr>
          <p:cNvPr id="17" name="Shape 384">
            <a:extLst>
              <a:ext uri="{FF2B5EF4-FFF2-40B4-BE49-F238E27FC236}">
                <a16:creationId xmlns:a16="http://schemas.microsoft.com/office/drawing/2014/main" id="{8FC5E5BC-43D2-4FB3-A293-B82070A1D2CB}"/>
              </a:ext>
            </a:extLst>
          </p:cNvPr>
          <p:cNvPicPr preferRelativeResize="0"/>
          <p:nvPr/>
        </p:nvPicPr>
        <p:blipFill>
          <a:blip r:embed="rId5">
            <a:alphaModFix/>
          </a:blip>
          <a:stretch>
            <a:fillRect/>
          </a:stretch>
        </p:blipFill>
        <p:spPr>
          <a:xfrm>
            <a:off x="5760035" y="1600200"/>
            <a:ext cx="977584" cy="2505075"/>
          </a:xfrm>
          <a:prstGeom prst="rect">
            <a:avLst/>
          </a:prstGeom>
          <a:noFill/>
          <a:ln w="25400">
            <a:solidFill>
              <a:schemeClr val="accent1"/>
            </a:solidFill>
          </a:ln>
        </p:spPr>
      </p:pic>
      <p:pic>
        <p:nvPicPr>
          <p:cNvPr id="18" name="Shape 391">
            <a:extLst>
              <a:ext uri="{FF2B5EF4-FFF2-40B4-BE49-F238E27FC236}">
                <a16:creationId xmlns:a16="http://schemas.microsoft.com/office/drawing/2014/main" id="{CCAE09D1-7DD5-44A8-9EF2-D64D147FFECE}"/>
              </a:ext>
            </a:extLst>
          </p:cNvPr>
          <p:cNvPicPr preferRelativeResize="0"/>
          <p:nvPr/>
        </p:nvPicPr>
        <p:blipFill>
          <a:blip r:embed="rId6">
            <a:alphaModFix/>
          </a:blip>
          <a:stretch>
            <a:fillRect/>
          </a:stretch>
        </p:blipFill>
        <p:spPr>
          <a:xfrm>
            <a:off x="7465862" y="1590675"/>
            <a:ext cx="977585" cy="2505075"/>
          </a:xfrm>
          <a:prstGeom prst="rect">
            <a:avLst/>
          </a:prstGeom>
          <a:noFill/>
          <a:ln w="25400">
            <a:solidFill>
              <a:schemeClr val="accent1"/>
            </a:solidFill>
          </a:ln>
        </p:spPr>
      </p:pic>
      <p:sp>
        <p:nvSpPr>
          <p:cNvPr id="19" name="Rectangle 3">
            <a:extLst>
              <a:ext uri="{FF2B5EF4-FFF2-40B4-BE49-F238E27FC236}">
                <a16:creationId xmlns:a16="http://schemas.microsoft.com/office/drawing/2014/main" id="{C7756BBF-55DD-4848-BA55-E3F6DD0EC4F4}"/>
              </a:ext>
            </a:extLst>
          </p:cNvPr>
          <p:cNvSpPr txBox="1">
            <a:spLocks noChangeArrowheads="1"/>
          </p:cNvSpPr>
          <p:nvPr/>
        </p:nvSpPr>
        <p:spPr>
          <a:xfrm>
            <a:off x="879475" y="4116707"/>
            <a:ext cx="962892" cy="428901"/>
          </a:xfrm>
          <a:prstGeom prst="rect">
            <a:avLst/>
          </a:prstGeom>
        </p:spPr>
        <p:txBody>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pPr marL="0" indent="0" algn="ctr">
              <a:buNone/>
            </a:pPr>
            <a:r>
              <a:rPr lang="nl-NL" altLang="sv-SE" sz="1200" kern="0" dirty="0"/>
              <a:t>Cerrado</a:t>
            </a:r>
          </a:p>
        </p:txBody>
      </p:sp>
      <p:sp>
        <p:nvSpPr>
          <p:cNvPr id="20" name="Rectangle 3">
            <a:extLst>
              <a:ext uri="{FF2B5EF4-FFF2-40B4-BE49-F238E27FC236}">
                <a16:creationId xmlns:a16="http://schemas.microsoft.com/office/drawing/2014/main" id="{62DCB364-1CFF-4AAE-A04E-524D2117D957}"/>
              </a:ext>
            </a:extLst>
          </p:cNvPr>
          <p:cNvSpPr txBox="1">
            <a:spLocks noChangeArrowheads="1"/>
          </p:cNvSpPr>
          <p:nvPr/>
        </p:nvSpPr>
        <p:spPr>
          <a:xfrm>
            <a:off x="7489825" y="4097658"/>
            <a:ext cx="962892" cy="312418"/>
          </a:xfrm>
          <a:prstGeom prst="rect">
            <a:avLst/>
          </a:prstGeom>
        </p:spPr>
        <p:txBody>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pPr marL="0" indent="0" algn="ctr">
              <a:buNone/>
            </a:pPr>
            <a:r>
              <a:rPr lang="nl-NL" altLang="sv-SE" sz="1200" kern="0" dirty="0"/>
              <a:t>Abierto</a:t>
            </a:r>
          </a:p>
        </p:txBody>
      </p:sp>
      <p:sp>
        <p:nvSpPr>
          <p:cNvPr id="21" name="Rectangle 3">
            <a:extLst>
              <a:ext uri="{FF2B5EF4-FFF2-40B4-BE49-F238E27FC236}">
                <a16:creationId xmlns:a16="http://schemas.microsoft.com/office/drawing/2014/main" id="{D4E98E4E-B098-4342-AE20-0C1458A67474}"/>
              </a:ext>
            </a:extLst>
          </p:cNvPr>
          <p:cNvSpPr txBox="1">
            <a:spLocks noChangeArrowheads="1"/>
          </p:cNvSpPr>
          <p:nvPr/>
        </p:nvSpPr>
        <p:spPr>
          <a:xfrm>
            <a:off x="2441575" y="4107183"/>
            <a:ext cx="962892" cy="693418"/>
          </a:xfrm>
          <a:prstGeom prst="rect">
            <a:avLst/>
          </a:prstGeom>
        </p:spPr>
        <p:txBody>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pPr marL="0" indent="0" algn="ctr">
              <a:buNone/>
            </a:pPr>
            <a:r>
              <a:rPr lang="nl-NL" altLang="sv-SE" sz="1200" kern="0" dirty="0"/>
              <a:t>Separación contactos principales</a:t>
            </a:r>
          </a:p>
        </p:txBody>
      </p:sp>
      <p:sp>
        <p:nvSpPr>
          <p:cNvPr id="22" name="Rectangle 3">
            <a:extLst>
              <a:ext uri="{FF2B5EF4-FFF2-40B4-BE49-F238E27FC236}">
                <a16:creationId xmlns:a16="http://schemas.microsoft.com/office/drawing/2014/main" id="{C173779E-504E-4EEC-BAA7-5EB5828222A5}"/>
              </a:ext>
            </a:extLst>
          </p:cNvPr>
          <p:cNvSpPr txBox="1">
            <a:spLocks noChangeArrowheads="1"/>
          </p:cNvSpPr>
          <p:nvPr/>
        </p:nvSpPr>
        <p:spPr>
          <a:xfrm>
            <a:off x="4060825" y="4107183"/>
            <a:ext cx="962892" cy="693418"/>
          </a:xfrm>
          <a:prstGeom prst="rect">
            <a:avLst/>
          </a:prstGeom>
        </p:spPr>
        <p:txBody>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pPr marL="0" indent="0" algn="ctr">
              <a:buNone/>
            </a:pPr>
            <a:r>
              <a:rPr lang="nl-NL" altLang="sv-SE" sz="1200" kern="0" dirty="0"/>
              <a:t>Separación contactos de arco</a:t>
            </a:r>
          </a:p>
        </p:txBody>
      </p:sp>
      <p:sp>
        <p:nvSpPr>
          <p:cNvPr id="23" name="Rectangle 3">
            <a:extLst>
              <a:ext uri="{FF2B5EF4-FFF2-40B4-BE49-F238E27FC236}">
                <a16:creationId xmlns:a16="http://schemas.microsoft.com/office/drawing/2014/main" id="{9F2A0744-84A2-4EA9-997B-060BB979A5E3}"/>
              </a:ext>
            </a:extLst>
          </p:cNvPr>
          <p:cNvSpPr txBox="1">
            <a:spLocks noChangeArrowheads="1"/>
          </p:cNvSpPr>
          <p:nvPr/>
        </p:nvSpPr>
        <p:spPr>
          <a:xfrm>
            <a:off x="5689790" y="4097658"/>
            <a:ext cx="1133554" cy="312418"/>
          </a:xfrm>
          <a:prstGeom prst="rect">
            <a:avLst/>
          </a:prstGeom>
        </p:spPr>
        <p:txBody>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pPr marL="0" indent="0" algn="ctr">
              <a:buNone/>
            </a:pPr>
            <a:r>
              <a:rPr lang="nl-NL" altLang="sv-SE" sz="1200" kern="0" dirty="0"/>
              <a:t>Interrupción del arco</a:t>
            </a:r>
          </a:p>
        </p:txBody>
      </p:sp>
      <p:sp>
        <p:nvSpPr>
          <p:cNvPr id="25" name="Title 1">
            <a:extLst>
              <a:ext uri="{FF2B5EF4-FFF2-40B4-BE49-F238E27FC236}">
                <a16:creationId xmlns:a16="http://schemas.microsoft.com/office/drawing/2014/main" id="{394B05E7-746F-4CF2-8F47-E16184EF14E8}"/>
              </a:ext>
            </a:extLst>
          </p:cNvPr>
          <p:cNvSpPr txBox="1">
            <a:spLocks/>
          </p:cNvSpPr>
          <p:nvPr/>
        </p:nvSpPr>
        <p:spPr bwMode="auto">
          <a:xfrm>
            <a:off x="2560956" y="284315"/>
            <a:ext cx="6238775"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a:t>Componentes</a:t>
            </a:r>
            <a:r>
              <a:rPr lang="en-GB" kern="0" dirty="0"/>
              <a:t> de </a:t>
            </a:r>
            <a:r>
              <a:rPr lang="en-GB" kern="0" dirty="0" err="1"/>
              <a:t>interruptores</a:t>
            </a:r>
            <a:endParaRPr lang="en-GB" kern="0" dirty="0"/>
          </a:p>
        </p:txBody>
      </p:sp>
    </p:spTree>
    <p:extLst>
      <p:ext uri="{BB962C8B-B14F-4D97-AF65-F5344CB8AC3E}">
        <p14:creationId xmlns:p14="http://schemas.microsoft.com/office/powerpoint/2010/main" val="3408863593"/>
      </p:ext>
    </p:extLst>
  </p:cSld>
  <p:clrMapOvr>
    <a:masterClrMapping/>
  </p:clrMapOvr>
  <p:transition spd="slow"/>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hape 71">
            <a:extLst>
              <a:ext uri="{FF2B5EF4-FFF2-40B4-BE49-F238E27FC236}">
                <a16:creationId xmlns:a16="http://schemas.microsoft.com/office/drawing/2014/main" id="{2E60C93D-7280-4A77-8729-B34E6B036558}"/>
              </a:ext>
            </a:extLst>
          </p:cNvPr>
          <p:cNvSpPr txBox="1"/>
          <p:nvPr/>
        </p:nvSpPr>
        <p:spPr>
          <a:xfrm>
            <a:off x="853417" y="890661"/>
            <a:ext cx="3718583" cy="428901"/>
          </a:xfrm>
          <a:prstGeom prst="rect">
            <a:avLst/>
          </a:prstGeom>
          <a:noFill/>
          <a:ln>
            <a:noFill/>
          </a:ln>
        </p:spPr>
        <p:txBody>
          <a:bodyPr lIns="91425" tIns="91425" rIns="91425" bIns="91425" anchor="t" anchorCtr="0">
            <a:no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s-MX" sz="2000" b="1" i="0" u="none" strike="noStrike" kern="1200" cap="none" spc="0" normalizeH="0" baseline="0" noProof="0" dirty="0">
                <a:ln>
                  <a:noFill/>
                </a:ln>
                <a:solidFill>
                  <a:srgbClr val="000000"/>
                </a:solidFill>
                <a:effectLst/>
                <a:uLnTx/>
                <a:uFillTx/>
                <a:latin typeface="Arial"/>
                <a:ea typeface="+mn-ea"/>
                <a:cs typeface="+mn-cs"/>
              </a:rPr>
              <a:t>Cámara de interrupción</a:t>
            </a:r>
          </a:p>
        </p:txBody>
      </p:sp>
      <p:pic>
        <p:nvPicPr>
          <p:cNvPr id="13" name="1080p">
            <a:hlinkClick r:id="" action="ppaction://media"/>
            <a:extLst>
              <a:ext uri="{FF2B5EF4-FFF2-40B4-BE49-F238E27FC236}">
                <a16:creationId xmlns:a16="http://schemas.microsoft.com/office/drawing/2014/main" id="{5BCC0E99-EE63-4A29-90E0-F6DAD80DC9AF}"/>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885950" y="1504836"/>
            <a:ext cx="5406174" cy="3040972"/>
          </a:xfrm>
          <a:prstGeom prst="rect">
            <a:avLst/>
          </a:prstGeom>
          <a:ln w="25400">
            <a:solidFill>
              <a:schemeClr val="accent1"/>
            </a:solidFill>
          </a:ln>
        </p:spPr>
      </p:pic>
      <p:sp>
        <p:nvSpPr>
          <p:cNvPr id="7" name="Title 1">
            <a:extLst>
              <a:ext uri="{FF2B5EF4-FFF2-40B4-BE49-F238E27FC236}">
                <a16:creationId xmlns:a16="http://schemas.microsoft.com/office/drawing/2014/main" id="{A22CB967-50CE-47CF-A99C-2BA353A42DD5}"/>
              </a:ext>
            </a:extLst>
          </p:cNvPr>
          <p:cNvSpPr txBox="1">
            <a:spLocks/>
          </p:cNvSpPr>
          <p:nvPr/>
        </p:nvSpPr>
        <p:spPr bwMode="auto">
          <a:xfrm>
            <a:off x="2560956" y="284315"/>
            <a:ext cx="6238775"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a:t>Componentes</a:t>
            </a:r>
            <a:r>
              <a:rPr lang="en-GB" kern="0" dirty="0"/>
              <a:t> de </a:t>
            </a:r>
            <a:r>
              <a:rPr lang="en-GB" kern="0" dirty="0" err="1"/>
              <a:t>interruptores</a:t>
            </a:r>
            <a:endParaRPr lang="en-GB" kern="0" dirty="0"/>
          </a:p>
        </p:txBody>
      </p:sp>
    </p:spTree>
    <p:extLst>
      <p:ext uri="{BB962C8B-B14F-4D97-AF65-F5344CB8AC3E}">
        <p14:creationId xmlns:p14="http://schemas.microsoft.com/office/powerpoint/2010/main" val="3322151070"/>
      </p:ext>
    </p:extLst>
  </p:cSld>
  <p:clrMapOvr>
    <a:masterClrMapping/>
  </p:clrMapOvr>
  <p:transition spd="slow"/>
  <p:timing>
    <p:tnLst>
      <p:par>
        <p:cTn id="1" dur="indefinite" restart="never" nodeType="tmRoot">
          <p:childTnLst>
            <p:seq concurrent="1" nextAc="seek">
              <p:cTn id="2" restart="whenNotActive" fill="hold" evtFilter="cancelBubble" nodeType="interactiveSeq">
                <p:stCondLst>
                  <p:cond evt="onClick" delay="0">
                    <p:tgtEl>
                      <p:spTgt spid="1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13"/>
                                        </p:tgtEl>
                                      </p:cBhvr>
                                    </p:cmd>
                                  </p:childTnLst>
                                </p:cTn>
                              </p:par>
                            </p:childTnLst>
                          </p:cTn>
                        </p:par>
                      </p:childTnLst>
                    </p:cTn>
                  </p:par>
                </p:childTnLst>
              </p:cTn>
              <p:nextCondLst>
                <p:cond evt="onClick" delay="0">
                  <p:tgtEl>
                    <p:spTgt spid="13"/>
                  </p:tgtEl>
                </p:cond>
              </p:nextCondLst>
            </p:seq>
            <p:video>
              <p:cMediaNode vol="80000" mute="1">
                <p:cTn id="7" fill="hold" display="0">
                  <p:stCondLst>
                    <p:cond delay="indefinite"/>
                  </p:stCondLst>
                </p:cTn>
                <p:tgtEl>
                  <p:spTgt spid="13"/>
                </p:tgtEl>
              </p:cMediaNode>
            </p:vide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hape 71">
            <a:extLst>
              <a:ext uri="{FF2B5EF4-FFF2-40B4-BE49-F238E27FC236}">
                <a16:creationId xmlns:a16="http://schemas.microsoft.com/office/drawing/2014/main" id="{2E60C93D-7280-4A77-8729-B34E6B036558}"/>
              </a:ext>
            </a:extLst>
          </p:cNvPr>
          <p:cNvSpPr txBox="1"/>
          <p:nvPr/>
        </p:nvSpPr>
        <p:spPr>
          <a:xfrm>
            <a:off x="853417" y="890661"/>
            <a:ext cx="3718583" cy="428901"/>
          </a:xfrm>
          <a:prstGeom prst="rect">
            <a:avLst/>
          </a:prstGeom>
          <a:noFill/>
          <a:ln>
            <a:noFill/>
          </a:ln>
        </p:spPr>
        <p:txBody>
          <a:bodyPr lIns="91425" tIns="91425" rIns="91425" bIns="91425" anchor="t" anchorCtr="0">
            <a:no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lang="es-MX" sz="2000" b="1" dirty="0">
                <a:solidFill>
                  <a:srgbClr val="000000"/>
                </a:solidFill>
                <a:latin typeface="Arial"/>
              </a:rPr>
              <a:t>Mecanismo de operación</a:t>
            </a:r>
            <a:endParaRPr kumimoji="0" lang="es-MX" sz="2000" b="1" i="0" u="none" strike="noStrike" kern="1200" cap="none" spc="0" normalizeH="0" baseline="0" noProof="0" dirty="0">
              <a:ln>
                <a:noFill/>
              </a:ln>
              <a:solidFill>
                <a:srgbClr val="000000"/>
              </a:solidFill>
              <a:effectLst/>
              <a:uLnTx/>
              <a:uFillTx/>
              <a:latin typeface="Arial"/>
              <a:ea typeface="+mn-ea"/>
              <a:cs typeface="+mn-cs"/>
            </a:endParaRPr>
          </a:p>
        </p:txBody>
      </p:sp>
      <p:sp>
        <p:nvSpPr>
          <p:cNvPr id="14" name="Rectangle 3">
            <a:extLst>
              <a:ext uri="{FF2B5EF4-FFF2-40B4-BE49-F238E27FC236}">
                <a16:creationId xmlns:a16="http://schemas.microsoft.com/office/drawing/2014/main" id="{54FF28D9-857A-4E5D-AA0B-AA03B5623DFF}"/>
              </a:ext>
            </a:extLst>
          </p:cNvPr>
          <p:cNvSpPr txBox="1">
            <a:spLocks noChangeArrowheads="1"/>
          </p:cNvSpPr>
          <p:nvPr/>
        </p:nvSpPr>
        <p:spPr>
          <a:xfrm>
            <a:off x="927100" y="1344931"/>
            <a:ext cx="5064125" cy="2907907"/>
          </a:xfrm>
          <a:prstGeom prst="rect">
            <a:avLst/>
          </a:prstGeom>
        </p:spPr>
        <p:txBody>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r>
              <a:rPr lang="es-MX" sz="1800" dirty="0"/>
              <a:t>Genera y almacena energía necesaria para operar el interruptor</a:t>
            </a:r>
            <a:endParaRPr lang="nl-NL" altLang="sv-SE" sz="1800" kern="0" dirty="0"/>
          </a:p>
          <a:p>
            <a:r>
              <a:rPr lang="es-MX" sz="1800" dirty="0"/>
              <a:t>Requiere estar listo para abrir interruptor cuando sea necesario</a:t>
            </a:r>
          </a:p>
          <a:p>
            <a:r>
              <a:rPr lang="es-MX" sz="1800" dirty="0"/>
              <a:t>Indicador de posición</a:t>
            </a:r>
            <a:endParaRPr lang="en-US" altLang="sv-SE" sz="1800" kern="0" dirty="0"/>
          </a:p>
          <a:p>
            <a:r>
              <a:rPr lang="es-MX" sz="1800" dirty="0"/>
              <a:t>Contador de operaciones</a:t>
            </a:r>
          </a:p>
          <a:p>
            <a:r>
              <a:rPr lang="es-MX" sz="1800" dirty="0"/>
              <a:t>Indicador de carga</a:t>
            </a:r>
          </a:p>
          <a:p>
            <a:r>
              <a:rPr lang="es-MX" sz="1800" dirty="0"/>
              <a:t>Amortiguador</a:t>
            </a:r>
          </a:p>
        </p:txBody>
      </p:sp>
      <p:pic>
        <p:nvPicPr>
          <p:cNvPr id="13" name="Shape 304">
            <a:extLst>
              <a:ext uri="{FF2B5EF4-FFF2-40B4-BE49-F238E27FC236}">
                <a16:creationId xmlns:a16="http://schemas.microsoft.com/office/drawing/2014/main" id="{306ABAF2-0460-46AA-83BD-911721D9FF5A}"/>
              </a:ext>
            </a:extLst>
          </p:cNvPr>
          <p:cNvPicPr preferRelativeResize="0"/>
          <p:nvPr/>
        </p:nvPicPr>
        <p:blipFill>
          <a:blip r:embed="rId2">
            <a:alphaModFix/>
          </a:blip>
          <a:stretch>
            <a:fillRect/>
          </a:stretch>
        </p:blipFill>
        <p:spPr>
          <a:xfrm>
            <a:off x="6124575" y="1319562"/>
            <a:ext cx="2190750" cy="2781300"/>
          </a:xfrm>
          <a:prstGeom prst="rect">
            <a:avLst/>
          </a:prstGeom>
          <a:noFill/>
          <a:ln w="25400">
            <a:solidFill>
              <a:schemeClr val="accent1"/>
            </a:solidFill>
          </a:ln>
        </p:spPr>
      </p:pic>
      <p:sp>
        <p:nvSpPr>
          <p:cNvPr id="8" name="Title 1">
            <a:extLst>
              <a:ext uri="{FF2B5EF4-FFF2-40B4-BE49-F238E27FC236}">
                <a16:creationId xmlns:a16="http://schemas.microsoft.com/office/drawing/2014/main" id="{20C8494D-1736-4C5A-98A8-D9EDA75A4C49}"/>
              </a:ext>
            </a:extLst>
          </p:cNvPr>
          <p:cNvSpPr txBox="1">
            <a:spLocks/>
          </p:cNvSpPr>
          <p:nvPr/>
        </p:nvSpPr>
        <p:spPr bwMode="auto">
          <a:xfrm>
            <a:off x="2560956" y="284315"/>
            <a:ext cx="6238775"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a:t>Componentes</a:t>
            </a:r>
            <a:r>
              <a:rPr lang="en-GB" kern="0" dirty="0"/>
              <a:t> de </a:t>
            </a:r>
            <a:r>
              <a:rPr lang="en-GB" kern="0" dirty="0" err="1"/>
              <a:t>interruptores</a:t>
            </a:r>
            <a:endParaRPr lang="en-GB" kern="0" dirty="0"/>
          </a:p>
        </p:txBody>
      </p:sp>
    </p:spTree>
    <p:extLst>
      <p:ext uri="{BB962C8B-B14F-4D97-AF65-F5344CB8AC3E}">
        <p14:creationId xmlns:p14="http://schemas.microsoft.com/office/powerpoint/2010/main" val="3404769920"/>
      </p:ext>
    </p:extLst>
  </p:cSld>
  <p:clrMapOvr>
    <a:masterClrMapping/>
  </p:clrMapOvr>
  <p:transition spd="slow"/>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hape 71">
            <a:extLst>
              <a:ext uri="{FF2B5EF4-FFF2-40B4-BE49-F238E27FC236}">
                <a16:creationId xmlns:a16="http://schemas.microsoft.com/office/drawing/2014/main" id="{2E60C93D-7280-4A77-8729-B34E6B036558}"/>
              </a:ext>
            </a:extLst>
          </p:cNvPr>
          <p:cNvSpPr txBox="1"/>
          <p:nvPr/>
        </p:nvSpPr>
        <p:spPr>
          <a:xfrm>
            <a:off x="853417" y="890661"/>
            <a:ext cx="3718583" cy="428901"/>
          </a:xfrm>
          <a:prstGeom prst="rect">
            <a:avLst/>
          </a:prstGeom>
          <a:noFill/>
          <a:ln>
            <a:noFill/>
          </a:ln>
        </p:spPr>
        <p:txBody>
          <a:bodyPr lIns="91425" tIns="91425" rIns="91425" bIns="91425" anchor="t" anchorCtr="0">
            <a:no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lang="es-MX" sz="2000" b="1" dirty="0">
                <a:solidFill>
                  <a:srgbClr val="000000"/>
                </a:solidFill>
                <a:latin typeface="Arial"/>
              </a:rPr>
              <a:t>Mecanismo de operación</a:t>
            </a:r>
            <a:endParaRPr kumimoji="0" lang="es-MX" sz="2000" b="1" i="0" u="none" strike="noStrike" kern="1200" cap="none" spc="0" normalizeH="0" baseline="0" noProof="0" dirty="0">
              <a:ln>
                <a:noFill/>
              </a:ln>
              <a:solidFill>
                <a:srgbClr val="000000"/>
              </a:solidFill>
              <a:effectLst/>
              <a:uLnTx/>
              <a:uFillTx/>
              <a:latin typeface="Arial"/>
              <a:ea typeface="+mn-ea"/>
              <a:cs typeface="+mn-cs"/>
            </a:endParaRPr>
          </a:p>
        </p:txBody>
      </p:sp>
      <p:sp>
        <p:nvSpPr>
          <p:cNvPr id="9" name="Rectangle 3">
            <a:extLst>
              <a:ext uri="{FF2B5EF4-FFF2-40B4-BE49-F238E27FC236}">
                <a16:creationId xmlns:a16="http://schemas.microsoft.com/office/drawing/2014/main" id="{FEB1E1E1-E8E9-4CEC-875D-FA1308A7D3B0}"/>
              </a:ext>
            </a:extLst>
          </p:cNvPr>
          <p:cNvSpPr txBox="1">
            <a:spLocks noChangeArrowheads="1"/>
          </p:cNvSpPr>
          <p:nvPr/>
        </p:nvSpPr>
        <p:spPr>
          <a:xfrm>
            <a:off x="260351" y="1344931"/>
            <a:ext cx="4940299" cy="2479008"/>
          </a:xfrm>
          <a:prstGeom prst="rect">
            <a:avLst/>
          </a:prstGeom>
        </p:spPr>
        <p:txBody>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r>
              <a:rPr lang="en-US" altLang="sv-SE" kern="0" dirty="0" err="1"/>
              <a:t>Operación</a:t>
            </a:r>
            <a:r>
              <a:rPr lang="en-US" altLang="sv-SE" kern="0" dirty="0"/>
              <a:t> </a:t>
            </a:r>
            <a:r>
              <a:rPr lang="en-US" altLang="sv-SE" kern="0" dirty="0" err="1"/>
              <a:t>conjunta</a:t>
            </a:r>
            <a:r>
              <a:rPr lang="en-US" altLang="sv-SE" kern="0" dirty="0"/>
              <a:t> (</a:t>
            </a:r>
            <a:r>
              <a:rPr lang="en-US" altLang="sv-SE" kern="0" dirty="0" smtClean="0"/>
              <a:t>Gang Operated)</a:t>
            </a:r>
            <a:endParaRPr lang="en-US" altLang="sv-SE" kern="0" dirty="0"/>
          </a:p>
          <a:p>
            <a:pPr lvl="1"/>
            <a:r>
              <a:rPr lang="en-US" altLang="sv-SE" kern="0" dirty="0"/>
              <a:t>Un </a:t>
            </a:r>
            <a:r>
              <a:rPr lang="en-US" altLang="sv-SE" kern="0" dirty="0" err="1"/>
              <a:t>mecanismo</a:t>
            </a:r>
            <a:r>
              <a:rPr lang="en-US" altLang="sv-SE" kern="0" dirty="0"/>
              <a:t> para las </a:t>
            </a:r>
            <a:r>
              <a:rPr lang="en-US" altLang="sv-SE" kern="0" dirty="0" err="1"/>
              <a:t>tres</a:t>
            </a:r>
            <a:r>
              <a:rPr lang="en-US" altLang="sv-SE" kern="0" dirty="0"/>
              <a:t> </a:t>
            </a:r>
            <a:r>
              <a:rPr lang="en-US" altLang="sv-SE" kern="0" dirty="0" err="1"/>
              <a:t>fases</a:t>
            </a:r>
            <a:endParaRPr lang="en-US" altLang="sv-SE" kern="0" dirty="0"/>
          </a:p>
          <a:p>
            <a:pPr lvl="1"/>
            <a:r>
              <a:rPr lang="en-US" altLang="sv-SE" kern="0" dirty="0" err="1"/>
              <a:t>Generalmente</a:t>
            </a:r>
            <a:r>
              <a:rPr lang="en-US" altLang="sv-SE" kern="0" dirty="0"/>
              <a:t> </a:t>
            </a:r>
            <a:r>
              <a:rPr lang="en-US" altLang="sv-SE" kern="0" dirty="0" err="1"/>
              <a:t>utilizado</a:t>
            </a:r>
            <a:r>
              <a:rPr lang="en-US" altLang="sv-SE" kern="0" dirty="0"/>
              <a:t> </a:t>
            </a:r>
            <a:r>
              <a:rPr lang="en-US" altLang="sv-SE" kern="0" dirty="0" err="1"/>
              <a:t>en</a:t>
            </a:r>
            <a:r>
              <a:rPr lang="en-US" altLang="sv-SE" kern="0" dirty="0"/>
              <a:t> 245 kV y </a:t>
            </a:r>
            <a:r>
              <a:rPr lang="en-US" altLang="sv-SE" kern="0" dirty="0" err="1"/>
              <a:t>menores</a:t>
            </a:r>
            <a:endParaRPr lang="en-US" altLang="sv-SE" kern="0" dirty="0"/>
          </a:p>
          <a:p>
            <a:pPr lvl="1"/>
            <a:r>
              <a:rPr lang="en-US" altLang="sv-SE" kern="0" dirty="0"/>
              <a:t>No </a:t>
            </a:r>
            <a:r>
              <a:rPr lang="en-US" altLang="sv-SE" kern="0" dirty="0" err="1"/>
              <a:t>puede</a:t>
            </a:r>
            <a:r>
              <a:rPr lang="en-US" altLang="sv-SE" kern="0" dirty="0"/>
              <a:t> </a:t>
            </a:r>
            <a:r>
              <a:rPr lang="en-US" altLang="sv-SE" kern="0" dirty="0" err="1"/>
              <a:t>abrir</a:t>
            </a:r>
            <a:r>
              <a:rPr lang="en-US" altLang="sv-SE" kern="0" dirty="0"/>
              <a:t> o </a:t>
            </a:r>
            <a:r>
              <a:rPr lang="en-US" altLang="sv-SE" kern="0" dirty="0" err="1"/>
              <a:t>cerrar</a:t>
            </a:r>
            <a:r>
              <a:rPr lang="en-US" altLang="sv-SE" kern="0" dirty="0"/>
              <a:t> una sola </a:t>
            </a:r>
            <a:r>
              <a:rPr lang="en-US" altLang="sv-SE" kern="0" dirty="0" err="1"/>
              <a:t>fase</a:t>
            </a:r>
            <a:r>
              <a:rPr lang="en-US" altLang="sv-SE" kern="0" dirty="0"/>
              <a:t> (</a:t>
            </a:r>
            <a:r>
              <a:rPr lang="en-US" altLang="sv-SE" kern="0" dirty="0" err="1"/>
              <a:t>falla</a:t>
            </a:r>
            <a:r>
              <a:rPr lang="en-US" altLang="sv-SE" kern="0" dirty="0"/>
              <a:t> </a:t>
            </a:r>
            <a:r>
              <a:rPr lang="en-US" altLang="sv-SE" kern="0" dirty="0" err="1"/>
              <a:t>monfásica</a:t>
            </a:r>
            <a:r>
              <a:rPr lang="en-US" altLang="sv-SE" kern="0" dirty="0"/>
              <a:t>)</a:t>
            </a:r>
            <a:endParaRPr lang="es-MX" sz="1800" dirty="0"/>
          </a:p>
          <a:p>
            <a:pPr marL="0" indent="0">
              <a:buNone/>
            </a:pPr>
            <a:endParaRPr lang="es-MX" sz="1800" dirty="0"/>
          </a:p>
        </p:txBody>
      </p:sp>
      <p:pic>
        <p:nvPicPr>
          <p:cNvPr id="11" name="Shape 329">
            <a:extLst>
              <a:ext uri="{FF2B5EF4-FFF2-40B4-BE49-F238E27FC236}">
                <a16:creationId xmlns:a16="http://schemas.microsoft.com/office/drawing/2014/main" id="{FD2EC4EE-226B-4095-86C3-9AF1309A90FD}"/>
              </a:ext>
            </a:extLst>
          </p:cNvPr>
          <p:cNvPicPr preferRelativeResize="0"/>
          <p:nvPr/>
        </p:nvPicPr>
        <p:blipFill>
          <a:blip r:embed="rId2">
            <a:alphaModFix/>
          </a:blip>
          <a:stretch>
            <a:fillRect/>
          </a:stretch>
        </p:blipFill>
        <p:spPr>
          <a:xfrm>
            <a:off x="6095999" y="1509037"/>
            <a:ext cx="1962151" cy="2320013"/>
          </a:xfrm>
          <a:prstGeom prst="rect">
            <a:avLst/>
          </a:prstGeom>
          <a:noFill/>
          <a:ln w="25400">
            <a:solidFill>
              <a:srgbClr val="FF0000"/>
            </a:solidFill>
          </a:ln>
        </p:spPr>
      </p:pic>
      <p:pic>
        <p:nvPicPr>
          <p:cNvPr id="15" name="Shape 339">
            <a:extLst>
              <a:ext uri="{FF2B5EF4-FFF2-40B4-BE49-F238E27FC236}">
                <a16:creationId xmlns:a16="http://schemas.microsoft.com/office/drawing/2014/main" id="{CBEE2B6E-0A70-46E2-A124-AF62BCBA455C}"/>
              </a:ext>
            </a:extLst>
          </p:cNvPr>
          <p:cNvPicPr preferRelativeResize="0"/>
          <p:nvPr/>
        </p:nvPicPr>
        <p:blipFill>
          <a:blip r:embed="rId3">
            <a:alphaModFix/>
          </a:blip>
          <a:stretch>
            <a:fillRect/>
          </a:stretch>
        </p:blipFill>
        <p:spPr>
          <a:xfrm>
            <a:off x="3533775" y="3144458"/>
            <a:ext cx="1809749" cy="1751392"/>
          </a:xfrm>
          <a:prstGeom prst="rect">
            <a:avLst/>
          </a:prstGeom>
          <a:noFill/>
          <a:ln w="25400">
            <a:solidFill>
              <a:srgbClr val="FF0000"/>
            </a:solidFill>
          </a:ln>
        </p:spPr>
      </p:pic>
      <p:sp>
        <p:nvSpPr>
          <p:cNvPr id="13" name="Title 1">
            <a:extLst>
              <a:ext uri="{FF2B5EF4-FFF2-40B4-BE49-F238E27FC236}">
                <a16:creationId xmlns:a16="http://schemas.microsoft.com/office/drawing/2014/main" id="{05E5228E-E10A-4C44-8898-8A8B92D243F5}"/>
              </a:ext>
            </a:extLst>
          </p:cNvPr>
          <p:cNvSpPr txBox="1">
            <a:spLocks/>
          </p:cNvSpPr>
          <p:nvPr/>
        </p:nvSpPr>
        <p:spPr bwMode="auto">
          <a:xfrm>
            <a:off x="2560956" y="284315"/>
            <a:ext cx="6238775"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a:t>Componentes</a:t>
            </a:r>
            <a:r>
              <a:rPr lang="en-GB" kern="0" dirty="0"/>
              <a:t> de </a:t>
            </a:r>
            <a:r>
              <a:rPr lang="en-GB" kern="0" dirty="0" err="1"/>
              <a:t>interruptores</a:t>
            </a:r>
            <a:endParaRPr lang="en-GB" kern="0" dirty="0"/>
          </a:p>
        </p:txBody>
      </p:sp>
    </p:spTree>
    <p:extLst>
      <p:ext uri="{BB962C8B-B14F-4D97-AF65-F5344CB8AC3E}">
        <p14:creationId xmlns:p14="http://schemas.microsoft.com/office/powerpoint/2010/main" val="3817823239"/>
      </p:ext>
    </p:extLst>
  </p:cSld>
  <p:clrMapOvr>
    <a:masterClrMapping/>
  </p:clrMapOvr>
  <p:transition spd="slow"/>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hape 71">
            <a:extLst>
              <a:ext uri="{FF2B5EF4-FFF2-40B4-BE49-F238E27FC236}">
                <a16:creationId xmlns:a16="http://schemas.microsoft.com/office/drawing/2014/main" id="{2E60C93D-7280-4A77-8729-B34E6B036558}"/>
              </a:ext>
            </a:extLst>
          </p:cNvPr>
          <p:cNvSpPr txBox="1"/>
          <p:nvPr/>
        </p:nvSpPr>
        <p:spPr>
          <a:xfrm>
            <a:off x="853417" y="890661"/>
            <a:ext cx="3718583" cy="428901"/>
          </a:xfrm>
          <a:prstGeom prst="rect">
            <a:avLst/>
          </a:prstGeom>
          <a:noFill/>
          <a:ln>
            <a:noFill/>
          </a:ln>
        </p:spPr>
        <p:txBody>
          <a:bodyPr lIns="91425" tIns="91425" rIns="91425" bIns="91425" anchor="t" anchorCtr="0">
            <a:no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lang="es-MX" sz="2000" b="1" dirty="0">
                <a:solidFill>
                  <a:srgbClr val="000000"/>
                </a:solidFill>
                <a:latin typeface="Arial"/>
              </a:rPr>
              <a:t>Mecanismo de operación</a:t>
            </a:r>
            <a:endParaRPr kumimoji="0" lang="es-MX" sz="2000" b="1" i="0" u="none" strike="noStrike" kern="1200" cap="none" spc="0" normalizeH="0" baseline="0" noProof="0" dirty="0">
              <a:ln>
                <a:noFill/>
              </a:ln>
              <a:solidFill>
                <a:srgbClr val="000000"/>
              </a:solidFill>
              <a:effectLst/>
              <a:uLnTx/>
              <a:uFillTx/>
              <a:latin typeface="Arial"/>
              <a:ea typeface="+mn-ea"/>
              <a:cs typeface="+mn-cs"/>
            </a:endParaRPr>
          </a:p>
        </p:txBody>
      </p:sp>
      <p:sp>
        <p:nvSpPr>
          <p:cNvPr id="9" name="Rectangle 3">
            <a:extLst>
              <a:ext uri="{FF2B5EF4-FFF2-40B4-BE49-F238E27FC236}">
                <a16:creationId xmlns:a16="http://schemas.microsoft.com/office/drawing/2014/main" id="{FEB1E1E1-E8E9-4CEC-875D-FA1308A7D3B0}"/>
              </a:ext>
            </a:extLst>
          </p:cNvPr>
          <p:cNvSpPr txBox="1">
            <a:spLocks noChangeArrowheads="1"/>
          </p:cNvSpPr>
          <p:nvPr/>
        </p:nvSpPr>
        <p:spPr>
          <a:xfrm>
            <a:off x="260351" y="1344931"/>
            <a:ext cx="5616574" cy="1674494"/>
          </a:xfrm>
          <a:prstGeom prst="rect">
            <a:avLst/>
          </a:prstGeom>
        </p:spPr>
        <p:txBody>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r>
              <a:rPr lang="en-US" altLang="sv-SE" kern="0" dirty="0" err="1"/>
              <a:t>Operación</a:t>
            </a:r>
            <a:r>
              <a:rPr lang="en-US" altLang="sv-SE" kern="0" dirty="0"/>
              <a:t> de polo </a:t>
            </a:r>
            <a:r>
              <a:rPr lang="en-US" altLang="sv-SE" kern="0" dirty="0" err="1"/>
              <a:t>independiente</a:t>
            </a:r>
            <a:r>
              <a:rPr lang="en-US" altLang="sv-SE" kern="0" dirty="0"/>
              <a:t> (IPO)</a:t>
            </a:r>
          </a:p>
          <a:p>
            <a:pPr lvl="1"/>
            <a:r>
              <a:rPr lang="en-US" altLang="sv-SE" kern="0" dirty="0"/>
              <a:t>Un </a:t>
            </a:r>
            <a:r>
              <a:rPr lang="en-US" altLang="sv-SE" kern="0" dirty="0" err="1"/>
              <a:t>mecanismo</a:t>
            </a:r>
            <a:r>
              <a:rPr lang="en-US" altLang="sv-SE" kern="0" dirty="0"/>
              <a:t> de </a:t>
            </a:r>
            <a:r>
              <a:rPr lang="en-US" altLang="sv-SE" kern="0" dirty="0" err="1"/>
              <a:t>operación</a:t>
            </a:r>
            <a:r>
              <a:rPr lang="en-US" altLang="sv-SE" kern="0" dirty="0"/>
              <a:t> por </a:t>
            </a:r>
            <a:r>
              <a:rPr lang="en-US" altLang="sv-SE" kern="0" dirty="0" err="1"/>
              <a:t>fase</a:t>
            </a:r>
            <a:endParaRPr lang="en-US" altLang="sv-SE" kern="0" dirty="0"/>
          </a:p>
          <a:p>
            <a:pPr lvl="1"/>
            <a:r>
              <a:rPr lang="en-US" altLang="sv-SE" kern="0" dirty="0" err="1"/>
              <a:t>Generalmente</a:t>
            </a:r>
            <a:r>
              <a:rPr lang="en-US" altLang="sv-SE" kern="0" dirty="0"/>
              <a:t> </a:t>
            </a:r>
            <a:r>
              <a:rPr lang="en-US" altLang="sv-SE" kern="0" dirty="0" err="1"/>
              <a:t>utilizado</a:t>
            </a:r>
            <a:r>
              <a:rPr lang="en-US" altLang="sv-SE" kern="0" dirty="0"/>
              <a:t> a </a:t>
            </a:r>
            <a:r>
              <a:rPr lang="en-US" altLang="sv-SE" kern="0" dirty="0" err="1"/>
              <a:t>partir</a:t>
            </a:r>
            <a:r>
              <a:rPr lang="en-US" altLang="sv-SE" kern="0" dirty="0"/>
              <a:t> de 245 kV</a:t>
            </a:r>
          </a:p>
          <a:p>
            <a:pPr lvl="1"/>
            <a:r>
              <a:rPr lang="en-US" altLang="sv-SE" kern="0" dirty="0" err="1"/>
              <a:t>Puede</a:t>
            </a:r>
            <a:r>
              <a:rPr lang="en-US" altLang="sv-SE" kern="0" dirty="0"/>
              <a:t> </a:t>
            </a:r>
            <a:r>
              <a:rPr lang="en-US" altLang="sv-SE" kern="0" dirty="0" err="1"/>
              <a:t>abrir</a:t>
            </a:r>
            <a:r>
              <a:rPr lang="en-US" altLang="sv-SE" kern="0" dirty="0"/>
              <a:t> o </a:t>
            </a:r>
            <a:r>
              <a:rPr lang="en-US" altLang="sv-SE" kern="0" dirty="0" err="1"/>
              <a:t>cerrar</a:t>
            </a:r>
            <a:r>
              <a:rPr lang="en-US" altLang="sv-SE" kern="0" dirty="0"/>
              <a:t> una sola </a:t>
            </a:r>
            <a:r>
              <a:rPr lang="en-US" altLang="sv-SE" kern="0" dirty="0" err="1"/>
              <a:t>fase</a:t>
            </a:r>
            <a:r>
              <a:rPr lang="en-US" altLang="sv-SE" kern="0" dirty="0"/>
              <a:t> (</a:t>
            </a:r>
            <a:r>
              <a:rPr lang="en-US" altLang="sv-SE" kern="0" dirty="0" err="1"/>
              <a:t>falla</a:t>
            </a:r>
            <a:r>
              <a:rPr lang="en-US" altLang="sv-SE" kern="0" dirty="0"/>
              <a:t> </a:t>
            </a:r>
            <a:r>
              <a:rPr lang="en-US" altLang="sv-SE" kern="0" dirty="0" err="1"/>
              <a:t>monfásica</a:t>
            </a:r>
            <a:r>
              <a:rPr lang="en-US" altLang="sv-SE" kern="0" dirty="0"/>
              <a:t>)</a:t>
            </a:r>
            <a:endParaRPr lang="es-MX" sz="1800" dirty="0"/>
          </a:p>
          <a:p>
            <a:pPr marL="0" indent="0">
              <a:buNone/>
            </a:pPr>
            <a:endParaRPr lang="es-MX" sz="1800" dirty="0"/>
          </a:p>
        </p:txBody>
      </p:sp>
      <p:pic>
        <p:nvPicPr>
          <p:cNvPr id="7" name="Shape 330">
            <a:extLst>
              <a:ext uri="{FF2B5EF4-FFF2-40B4-BE49-F238E27FC236}">
                <a16:creationId xmlns:a16="http://schemas.microsoft.com/office/drawing/2014/main" id="{AD07A1BA-08E5-49B9-99F3-6A68DF15B2BF}"/>
              </a:ext>
            </a:extLst>
          </p:cNvPr>
          <p:cNvPicPr preferRelativeResize="0"/>
          <p:nvPr/>
        </p:nvPicPr>
        <p:blipFill>
          <a:blip r:embed="rId2">
            <a:alphaModFix/>
          </a:blip>
          <a:stretch>
            <a:fillRect/>
          </a:stretch>
        </p:blipFill>
        <p:spPr>
          <a:xfrm>
            <a:off x="6095999" y="1505161"/>
            <a:ext cx="1962151" cy="2320013"/>
          </a:xfrm>
          <a:prstGeom prst="rect">
            <a:avLst/>
          </a:prstGeom>
          <a:noFill/>
          <a:ln w="25400">
            <a:solidFill>
              <a:srgbClr val="FF0000"/>
            </a:solidFill>
          </a:ln>
        </p:spPr>
      </p:pic>
      <p:pic>
        <p:nvPicPr>
          <p:cNvPr id="10" name="Shape 340">
            <a:extLst>
              <a:ext uri="{FF2B5EF4-FFF2-40B4-BE49-F238E27FC236}">
                <a16:creationId xmlns:a16="http://schemas.microsoft.com/office/drawing/2014/main" id="{BD342F67-BC18-40E5-884F-A55A10901D8A}"/>
              </a:ext>
            </a:extLst>
          </p:cNvPr>
          <p:cNvPicPr preferRelativeResize="0"/>
          <p:nvPr/>
        </p:nvPicPr>
        <p:blipFill>
          <a:blip r:embed="rId3">
            <a:alphaModFix/>
          </a:blip>
          <a:stretch>
            <a:fillRect/>
          </a:stretch>
        </p:blipFill>
        <p:spPr>
          <a:xfrm>
            <a:off x="3068637" y="3016495"/>
            <a:ext cx="2446337" cy="1674494"/>
          </a:xfrm>
          <a:prstGeom prst="rect">
            <a:avLst/>
          </a:prstGeom>
          <a:noFill/>
          <a:ln w="25400">
            <a:solidFill>
              <a:srgbClr val="FF0000"/>
            </a:solidFill>
          </a:ln>
        </p:spPr>
      </p:pic>
      <p:sp>
        <p:nvSpPr>
          <p:cNvPr id="11" name="Title 1">
            <a:extLst>
              <a:ext uri="{FF2B5EF4-FFF2-40B4-BE49-F238E27FC236}">
                <a16:creationId xmlns:a16="http://schemas.microsoft.com/office/drawing/2014/main" id="{441258AC-3406-4648-A139-6A5F0FF270C2}"/>
              </a:ext>
            </a:extLst>
          </p:cNvPr>
          <p:cNvSpPr txBox="1">
            <a:spLocks/>
          </p:cNvSpPr>
          <p:nvPr/>
        </p:nvSpPr>
        <p:spPr bwMode="auto">
          <a:xfrm>
            <a:off x="2560956" y="284315"/>
            <a:ext cx="6238775"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a:t>Componentes</a:t>
            </a:r>
            <a:r>
              <a:rPr lang="en-GB" kern="0" dirty="0"/>
              <a:t> de </a:t>
            </a:r>
            <a:r>
              <a:rPr lang="en-GB" kern="0" dirty="0" err="1"/>
              <a:t>interruptores</a:t>
            </a:r>
            <a:endParaRPr lang="en-GB" kern="0" dirty="0"/>
          </a:p>
        </p:txBody>
      </p:sp>
    </p:spTree>
    <p:extLst>
      <p:ext uri="{BB962C8B-B14F-4D97-AF65-F5344CB8AC3E}">
        <p14:creationId xmlns:p14="http://schemas.microsoft.com/office/powerpoint/2010/main" val="2794262498"/>
      </p:ext>
    </p:extLst>
  </p:cSld>
  <p:clrMapOvr>
    <a:masterClrMapping/>
  </p:clrMapOvr>
  <p:transition spd="slow"/>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hape 71">
            <a:extLst>
              <a:ext uri="{FF2B5EF4-FFF2-40B4-BE49-F238E27FC236}">
                <a16:creationId xmlns:a16="http://schemas.microsoft.com/office/drawing/2014/main" id="{2E60C93D-7280-4A77-8729-B34E6B036558}"/>
              </a:ext>
            </a:extLst>
          </p:cNvPr>
          <p:cNvSpPr txBox="1"/>
          <p:nvPr/>
        </p:nvSpPr>
        <p:spPr>
          <a:xfrm>
            <a:off x="853417" y="890661"/>
            <a:ext cx="3718583" cy="428901"/>
          </a:xfrm>
          <a:prstGeom prst="rect">
            <a:avLst/>
          </a:prstGeom>
          <a:noFill/>
          <a:ln>
            <a:noFill/>
          </a:ln>
        </p:spPr>
        <p:txBody>
          <a:bodyPr lIns="91425" tIns="91425" rIns="91425" bIns="91425" anchor="t" anchorCtr="0">
            <a:no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lang="es-MX" sz="2000" b="1" dirty="0">
                <a:solidFill>
                  <a:srgbClr val="000000"/>
                </a:solidFill>
                <a:latin typeface="Arial"/>
              </a:rPr>
              <a:t>G</a:t>
            </a:r>
            <a:r>
              <a:rPr kumimoji="0" lang="es-MX" sz="2000" b="1" i="0" u="none" strike="noStrike" kern="1200" cap="none" spc="0" normalizeH="0" baseline="0" noProof="0" dirty="0" err="1">
                <a:ln>
                  <a:noFill/>
                </a:ln>
                <a:solidFill>
                  <a:srgbClr val="000000"/>
                </a:solidFill>
                <a:effectLst/>
                <a:uLnTx/>
                <a:uFillTx/>
                <a:latin typeface="Arial"/>
                <a:ea typeface="+mn-ea"/>
                <a:cs typeface="+mn-cs"/>
              </a:rPr>
              <a:t>abinete</a:t>
            </a:r>
            <a:r>
              <a:rPr kumimoji="0" lang="es-MX" sz="2000" b="1" i="0" u="none" strike="noStrike" kern="1200" cap="none" spc="0" normalizeH="0" baseline="0" noProof="0" dirty="0">
                <a:ln>
                  <a:noFill/>
                </a:ln>
                <a:solidFill>
                  <a:srgbClr val="000000"/>
                </a:solidFill>
                <a:effectLst/>
                <a:uLnTx/>
                <a:uFillTx/>
                <a:latin typeface="Arial"/>
                <a:ea typeface="+mn-ea"/>
                <a:cs typeface="+mn-cs"/>
              </a:rPr>
              <a:t> de control</a:t>
            </a:r>
          </a:p>
        </p:txBody>
      </p:sp>
      <p:sp>
        <p:nvSpPr>
          <p:cNvPr id="9" name="Rectangle 3">
            <a:extLst>
              <a:ext uri="{FF2B5EF4-FFF2-40B4-BE49-F238E27FC236}">
                <a16:creationId xmlns:a16="http://schemas.microsoft.com/office/drawing/2014/main" id="{FEB1E1E1-E8E9-4CEC-875D-FA1308A7D3B0}"/>
              </a:ext>
            </a:extLst>
          </p:cNvPr>
          <p:cNvSpPr txBox="1">
            <a:spLocks noChangeArrowheads="1"/>
          </p:cNvSpPr>
          <p:nvPr/>
        </p:nvSpPr>
        <p:spPr>
          <a:xfrm>
            <a:off x="260350" y="1344931"/>
            <a:ext cx="8350250" cy="1531619"/>
          </a:xfrm>
          <a:prstGeom prst="rect">
            <a:avLst/>
          </a:prstGeom>
        </p:spPr>
        <p:txBody>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r>
              <a:rPr lang="es-MX" kern="0" dirty="0">
                <a:solidFill>
                  <a:srgbClr val="00233C"/>
                </a:solidFill>
              </a:rPr>
              <a:t>Recibe las señales de cierre y apertura  de los dispositivos externos</a:t>
            </a:r>
          </a:p>
          <a:p>
            <a:r>
              <a:rPr lang="es-MX" kern="0" dirty="0">
                <a:solidFill>
                  <a:srgbClr val="00233C"/>
                </a:solidFill>
              </a:rPr>
              <a:t>Incorporan elementos como bobinas, contactos auxiliares, etc.</a:t>
            </a:r>
          </a:p>
          <a:p>
            <a:r>
              <a:rPr lang="es-MX" kern="0" dirty="0">
                <a:solidFill>
                  <a:srgbClr val="00233C"/>
                </a:solidFill>
              </a:rPr>
              <a:t>Incluye el motor para cargar el mecanismo de operación</a:t>
            </a:r>
          </a:p>
          <a:p>
            <a:r>
              <a:rPr lang="es-MX" kern="0" dirty="0">
                <a:solidFill>
                  <a:srgbClr val="00233C"/>
                </a:solidFill>
              </a:rPr>
              <a:t>Notifica situaciones anormales (gas insuficiente, fallas en el resorte)</a:t>
            </a:r>
          </a:p>
          <a:p>
            <a:pPr marL="0" indent="0">
              <a:buNone/>
            </a:pPr>
            <a:endParaRPr lang="es-MX" sz="1800" kern="0" dirty="0">
              <a:solidFill>
                <a:srgbClr val="00233C"/>
              </a:solidFill>
            </a:endParaRPr>
          </a:p>
          <a:p>
            <a:endParaRPr lang="es-MX" sz="1800" dirty="0"/>
          </a:p>
          <a:p>
            <a:pPr marL="0" indent="0">
              <a:buNone/>
            </a:pPr>
            <a:endParaRPr lang="es-MX" sz="1800" dirty="0"/>
          </a:p>
        </p:txBody>
      </p:sp>
      <p:pic>
        <p:nvPicPr>
          <p:cNvPr id="13" name="Shape 289">
            <a:extLst>
              <a:ext uri="{FF2B5EF4-FFF2-40B4-BE49-F238E27FC236}">
                <a16:creationId xmlns:a16="http://schemas.microsoft.com/office/drawing/2014/main" id="{AA1C5709-F9A7-49E6-8B89-EE88B3DC3BD1}"/>
              </a:ext>
            </a:extLst>
          </p:cNvPr>
          <p:cNvPicPr preferRelativeResize="0"/>
          <p:nvPr/>
        </p:nvPicPr>
        <p:blipFill>
          <a:blip r:embed="rId2">
            <a:alphaModFix/>
          </a:blip>
          <a:stretch>
            <a:fillRect/>
          </a:stretch>
        </p:blipFill>
        <p:spPr>
          <a:xfrm>
            <a:off x="1266825" y="2981325"/>
            <a:ext cx="6267450" cy="1676401"/>
          </a:xfrm>
          <a:prstGeom prst="rect">
            <a:avLst/>
          </a:prstGeom>
          <a:noFill/>
          <a:ln w="25400">
            <a:solidFill>
              <a:srgbClr val="FF0000"/>
            </a:solidFill>
          </a:ln>
        </p:spPr>
      </p:pic>
      <p:sp>
        <p:nvSpPr>
          <p:cNvPr id="10" name="Title 1">
            <a:extLst>
              <a:ext uri="{FF2B5EF4-FFF2-40B4-BE49-F238E27FC236}">
                <a16:creationId xmlns:a16="http://schemas.microsoft.com/office/drawing/2014/main" id="{F7546FF8-D77A-4006-9437-169CE471B746}"/>
              </a:ext>
            </a:extLst>
          </p:cNvPr>
          <p:cNvSpPr txBox="1">
            <a:spLocks/>
          </p:cNvSpPr>
          <p:nvPr/>
        </p:nvSpPr>
        <p:spPr bwMode="auto">
          <a:xfrm>
            <a:off x="2560956" y="284315"/>
            <a:ext cx="6238775"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a:t>Componentes</a:t>
            </a:r>
            <a:r>
              <a:rPr lang="en-GB" kern="0" dirty="0"/>
              <a:t> de </a:t>
            </a:r>
            <a:r>
              <a:rPr lang="en-GB" kern="0" dirty="0" err="1"/>
              <a:t>interruptores</a:t>
            </a:r>
            <a:endParaRPr lang="en-GB" kern="0" dirty="0"/>
          </a:p>
        </p:txBody>
      </p:sp>
    </p:spTree>
    <p:extLst>
      <p:ext uri="{BB962C8B-B14F-4D97-AF65-F5344CB8AC3E}">
        <p14:creationId xmlns:p14="http://schemas.microsoft.com/office/powerpoint/2010/main" val="1937917072"/>
      </p:ext>
    </p:extLst>
  </p:cSld>
  <p:clrMapOvr>
    <a:masterClrMapping/>
  </p:clrMapOvr>
  <p:transition spd="slow"/>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hape 71">
            <a:extLst>
              <a:ext uri="{FF2B5EF4-FFF2-40B4-BE49-F238E27FC236}">
                <a16:creationId xmlns:a16="http://schemas.microsoft.com/office/drawing/2014/main" id="{67FBF53B-0146-4EDC-9BB3-898AD86B0C38}"/>
              </a:ext>
            </a:extLst>
          </p:cNvPr>
          <p:cNvSpPr txBox="1"/>
          <p:nvPr/>
        </p:nvSpPr>
        <p:spPr>
          <a:xfrm>
            <a:off x="853417" y="890661"/>
            <a:ext cx="4328183" cy="428901"/>
          </a:xfrm>
          <a:prstGeom prst="rect">
            <a:avLst/>
          </a:prstGeom>
          <a:noFill/>
          <a:ln>
            <a:noFill/>
          </a:ln>
        </p:spPr>
        <p:txBody>
          <a:bodyPr lIns="91425" tIns="91425" rIns="91425" bIns="91425" anchor="t" anchorCtr="0">
            <a:no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s-MX" sz="2000" b="1" i="0" u="none" strike="noStrike" kern="1200" cap="none" spc="0" normalizeH="0" baseline="0" noProof="0" dirty="0">
                <a:ln>
                  <a:noFill/>
                </a:ln>
                <a:solidFill>
                  <a:srgbClr val="000000"/>
                </a:solidFill>
                <a:effectLst/>
                <a:uLnTx/>
                <a:uFillTx/>
                <a:latin typeface="Arial"/>
                <a:ea typeface="+mn-ea"/>
                <a:cs typeface="+mn-cs"/>
              </a:rPr>
              <a:t>Condensadores equipotenciales</a:t>
            </a:r>
          </a:p>
        </p:txBody>
      </p:sp>
      <p:sp>
        <p:nvSpPr>
          <p:cNvPr id="6" name="Rectangle 3">
            <a:extLst>
              <a:ext uri="{FF2B5EF4-FFF2-40B4-BE49-F238E27FC236}">
                <a16:creationId xmlns:a16="http://schemas.microsoft.com/office/drawing/2014/main" id="{C3E6818D-893D-41C9-9159-C7A2DAF81B31}"/>
              </a:ext>
            </a:extLst>
          </p:cNvPr>
          <p:cNvSpPr txBox="1">
            <a:spLocks noChangeArrowheads="1"/>
          </p:cNvSpPr>
          <p:nvPr/>
        </p:nvSpPr>
        <p:spPr>
          <a:xfrm>
            <a:off x="260351" y="1344931"/>
            <a:ext cx="5616574" cy="1388744"/>
          </a:xfrm>
          <a:prstGeom prst="rect">
            <a:avLst/>
          </a:prstGeom>
        </p:spPr>
        <p:txBody>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r>
              <a:rPr lang="es-MX" dirty="0"/>
              <a:t>Ayudan a obtener una distribución uniforme de las tensiones que se presentan en los contactos abiertos cuando se utilizan varias interrupciones por </a:t>
            </a:r>
            <a:r>
              <a:rPr lang="es-MX" dirty="0" smtClean="0"/>
              <a:t>fase.</a:t>
            </a:r>
            <a:endParaRPr lang="es-MX" dirty="0"/>
          </a:p>
          <a:p>
            <a:endParaRPr lang="en-US" altLang="sv-SE" kern="0" dirty="0"/>
          </a:p>
          <a:p>
            <a:pPr marL="549275" lvl="1" indent="0">
              <a:buNone/>
            </a:pPr>
            <a:endParaRPr lang="es-MX" sz="1800" dirty="0"/>
          </a:p>
          <a:p>
            <a:pPr marL="0" indent="0">
              <a:buNone/>
            </a:pPr>
            <a:endParaRPr lang="es-MX" sz="1800" dirty="0"/>
          </a:p>
        </p:txBody>
      </p:sp>
      <p:pic>
        <p:nvPicPr>
          <p:cNvPr id="9" name="Picture 12">
            <a:extLst>
              <a:ext uri="{FF2B5EF4-FFF2-40B4-BE49-F238E27FC236}">
                <a16:creationId xmlns:a16="http://schemas.microsoft.com/office/drawing/2014/main" id="{3FFFCE2E-FC1C-49CC-92A3-481B02BE068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99216" y="2779652"/>
            <a:ext cx="2878768" cy="2097929"/>
          </a:xfrm>
          <a:prstGeom prst="rect">
            <a:avLst/>
          </a:prstGeom>
          <a:noFill/>
          <a:ln w="25400">
            <a:solidFill>
              <a:schemeClr val="accent1"/>
            </a:solidFill>
            <a:miter lim="800000"/>
            <a:headEnd/>
            <a:tailEnd/>
          </a:ln>
          <a:extLst>
            <a:ext uri="{909E8E84-426E-40DD-AFC4-6F175D3DCCD1}">
              <a14:hiddenFill xmlns:a14="http://schemas.microsoft.com/office/drawing/2010/main">
                <a:solidFill>
                  <a:srgbClr val="FFFFFF"/>
                </a:solidFill>
              </a14:hiddenFill>
            </a:ext>
          </a:extLst>
        </p:spPr>
      </p:pic>
      <p:pic>
        <p:nvPicPr>
          <p:cNvPr id="10" name="Picture 10">
            <a:extLst>
              <a:ext uri="{FF2B5EF4-FFF2-40B4-BE49-F238E27FC236}">
                <a16:creationId xmlns:a16="http://schemas.microsoft.com/office/drawing/2014/main" id="{42795D23-FA8B-4E1E-AE0E-AB81DCA2BDC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64460" y="1494645"/>
            <a:ext cx="1441239" cy="2951882"/>
          </a:xfrm>
          <a:prstGeom prst="rect">
            <a:avLst/>
          </a:prstGeom>
          <a:noFill/>
          <a:ln w="25400">
            <a:solidFill>
              <a:schemeClr val="accent1"/>
            </a:solidFill>
            <a:miter lim="800000"/>
            <a:headEnd/>
            <a:tailEnd/>
          </a:ln>
          <a:extLst>
            <a:ext uri="{909E8E84-426E-40DD-AFC4-6F175D3DCCD1}">
              <a14:hiddenFill xmlns:a14="http://schemas.microsoft.com/office/drawing/2010/main">
                <a:solidFill>
                  <a:srgbClr val="FFFFFF"/>
                </a:solidFill>
              </a14:hiddenFill>
            </a:ext>
          </a:extLst>
        </p:spPr>
      </p:pic>
      <p:sp>
        <p:nvSpPr>
          <p:cNvPr id="11" name="Rectángulo: esquinas redondeadas 10">
            <a:extLst>
              <a:ext uri="{FF2B5EF4-FFF2-40B4-BE49-F238E27FC236}">
                <a16:creationId xmlns:a16="http://schemas.microsoft.com/office/drawing/2014/main" id="{499CBD9C-AE3D-4C30-B309-277E59B4FBCC}"/>
              </a:ext>
            </a:extLst>
          </p:cNvPr>
          <p:cNvSpPr/>
          <p:nvPr/>
        </p:nvSpPr>
        <p:spPr bwMode="auto">
          <a:xfrm>
            <a:off x="6762750" y="2171700"/>
            <a:ext cx="457200" cy="1200150"/>
          </a:xfrm>
          <a:prstGeom prst="roundRect">
            <a:avLst/>
          </a:prstGeom>
          <a:noFill/>
          <a:ln w="38100" cap="flat" cmpd="sng" algn="ctr">
            <a:solidFill>
              <a:srgbClr val="FFFF00"/>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a:ln>
                <a:noFill/>
              </a:ln>
              <a:solidFill>
                <a:schemeClr val="tx1"/>
              </a:solidFill>
              <a:effectLst/>
              <a:latin typeface="Arial" pitchFamily="34" charset="0"/>
            </a:endParaRPr>
          </a:p>
        </p:txBody>
      </p:sp>
      <p:sp>
        <p:nvSpPr>
          <p:cNvPr id="12" name="Rectángulo: esquinas redondeadas 11">
            <a:extLst>
              <a:ext uri="{FF2B5EF4-FFF2-40B4-BE49-F238E27FC236}">
                <a16:creationId xmlns:a16="http://schemas.microsoft.com/office/drawing/2014/main" id="{C4E8E9A4-AB21-4AF0-AEE3-FD6A5A753DC8}"/>
              </a:ext>
            </a:extLst>
          </p:cNvPr>
          <p:cNvSpPr/>
          <p:nvPr/>
        </p:nvSpPr>
        <p:spPr bwMode="auto">
          <a:xfrm rot="5400000">
            <a:off x="4543426" y="2647952"/>
            <a:ext cx="285748" cy="1028700"/>
          </a:xfrm>
          <a:prstGeom prst="roundRect">
            <a:avLst/>
          </a:prstGeom>
          <a:noFill/>
          <a:ln w="38100" cap="flat" cmpd="sng" algn="ctr">
            <a:solidFill>
              <a:srgbClr val="FFFF00"/>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a:ln>
                <a:noFill/>
              </a:ln>
              <a:solidFill>
                <a:schemeClr val="tx1"/>
              </a:solidFill>
              <a:effectLst/>
              <a:latin typeface="Arial" pitchFamily="34" charset="0"/>
            </a:endParaRPr>
          </a:p>
        </p:txBody>
      </p:sp>
      <p:sp>
        <p:nvSpPr>
          <p:cNvPr id="14" name="Title 1">
            <a:extLst>
              <a:ext uri="{FF2B5EF4-FFF2-40B4-BE49-F238E27FC236}">
                <a16:creationId xmlns:a16="http://schemas.microsoft.com/office/drawing/2014/main" id="{629DC262-4529-4C7D-93F6-2BFAF24FE732}"/>
              </a:ext>
            </a:extLst>
          </p:cNvPr>
          <p:cNvSpPr txBox="1">
            <a:spLocks/>
          </p:cNvSpPr>
          <p:nvPr/>
        </p:nvSpPr>
        <p:spPr bwMode="auto">
          <a:xfrm>
            <a:off x="2560956" y="284315"/>
            <a:ext cx="6238775"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a:t>Componentes</a:t>
            </a:r>
            <a:r>
              <a:rPr lang="en-GB" kern="0" dirty="0"/>
              <a:t> de </a:t>
            </a:r>
            <a:r>
              <a:rPr lang="en-GB" kern="0" dirty="0" err="1"/>
              <a:t>interruptores</a:t>
            </a:r>
            <a:endParaRPr lang="en-GB" kern="0" dirty="0"/>
          </a:p>
        </p:txBody>
      </p:sp>
    </p:spTree>
    <p:extLst>
      <p:ext uri="{BB962C8B-B14F-4D97-AF65-F5344CB8AC3E}">
        <p14:creationId xmlns:p14="http://schemas.microsoft.com/office/powerpoint/2010/main" val="2595584427"/>
      </p:ext>
    </p:extLst>
  </p:cSld>
  <p:clrMapOvr>
    <a:masterClrMapping/>
  </p:clrMapOvr>
  <p:transition spd="slow"/>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hape 71">
            <a:extLst>
              <a:ext uri="{FF2B5EF4-FFF2-40B4-BE49-F238E27FC236}">
                <a16:creationId xmlns:a16="http://schemas.microsoft.com/office/drawing/2014/main" id="{67FBF53B-0146-4EDC-9BB3-898AD86B0C38}"/>
              </a:ext>
            </a:extLst>
          </p:cNvPr>
          <p:cNvSpPr txBox="1"/>
          <p:nvPr/>
        </p:nvSpPr>
        <p:spPr>
          <a:xfrm>
            <a:off x="853417" y="890661"/>
            <a:ext cx="4328183" cy="428901"/>
          </a:xfrm>
          <a:prstGeom prst="rect">
            <a:avLst/>
          </a:prstGeom>
          <a:noFill/>
          <a:ln>
            <a:noFill/>
          </a:ln>
        </p:spPr>
        <p:txBody>
          <a:bodyPr lIns="91425" tIns="91425" rIns="91425" bIns="91425" anchor="t" anchorCtr="0">
            <a:no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s-MX" sz="2000" b="1" i="0" u="none" strike="noStrike" kern="1200" cap="none" spc="0" normalizeH="0" baseline="0" noProof="0" dirty="0">
                <a:ln>
                  <a:noFill/>
                </a:ln>
                <a:solidFill>
                  <a:srgbClr val="000000"/>
                </a:solidFill>
                <a:effectLst/>
                <a:uLnTx/>
                <a:uFillTx/>
                <a:latin typeface="Arial"/>
                <a:ea typeface="+mn-ea"/>
                <a:cs typeface="+mn-cs"/>
              </a:rPr>
              <a:t>Condensadores equipotenciales</a:t>
            </a:r>
          </a:p>
        </p:txBody>
      </p:sp>
      <p:sp>
        <p:nvSpPr>
          <p:cNvPr id="14" name="Title 1">
            <a:extLst>
              <a:ext uri="{FF2B5EF4-FFF2-40B4-BE49-F238E27FC236}">
                <a16:creationId xmlns:a16="http://schemas.microsoft.com/office/drawing/2014/main" id="{629DC262-4529-4C7D-93F6-2BFAF24FE732}"/>
              </a:ext>
            </a:extLst>
          </p:cNvPr>
          <p:cNvSpPr txBox="1">
            <a:spLocks/>
          </p:cNvSpPr>
          <p:nvPr/>
        </p:nvSpPr>
        <p:spPr bwMode="auto">
          <a:xfrm>
            <a:off x="2560956" y="284315"/>
            <a:ext cx="6238775"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a:t>Componentes</a:t>
            </a:r>
            <a:r>
              <a:rPr lang="en-GB" kern="0" dirty="0"/>
              <a:t> de </a:t>
            </a:r>
            <a:r>
              <a:rPr lang="en-GB" kern="0" dirty="0" err="1"/>
              <a:t>interruptores</a:t>
            </a:r>
            <a:endParaRPr lang="en-GB" kern="0" dirty="0"/>
          </a:p>
        </p:txBody>
      </p:sp>
      <p:grpSp>
        <p:nvGrpSpPr>
          <p:cNvPr id="386" name="Grupo 385"/>
          <p:cNvGrpSpPr/>
          <p:nvPr/>
        </p:nvGrpSpPr>
        <p:grpSpPr>
          <a:xfrm>
            <a:off x="438825" y="1887794"/>
            <a:ext cx="3201456" cy="2116209"/>
            <a:chOff x="181650" y="1887794"/>
            <a:chExt cx="3201456" cy="2116209"/>
          </a:xfrm>
        </p:grpSpPr>
        <p:grpSp>
          <p:nvGrpSpPr>
            <p:cNvPr id="15" name="Grupo 14">
              <a:extLst>
                <a:ext uri="{FF2B5EF4-FFF2-40B4-BE49-F238E27FC236}">
                  <a16:creationId xmlns:a16="http://schemas.microsoft.com/office/drawing/2014/main" id="{8D1BDF92-491A-4BCC-B0AE-299F24DBEC9D}"/>
                </a:ext>
              </a:extLst>
            </p:cNvPr>
            <p:cNvGrpSpPr/>
            <p:nvPr/>
          </p:nvGrpSpPr>
          <p:grpSpPr>
            <a:xfrm>
              <a:off x="1208159" y="1887794"/>
              <a:ext cx="1271335" cy="1828146"/>
              <a:chOff x="962302" y="1199742"/>
              <a:chExt cx="1845198" cy="2907846"/>
            </a:xfrm>
          </p:grpSpPr>
          <p:grpSp>
            <p:nvGrpSpPr>
              <p:cNvPr id="22" name="Grupo 21">
                <a:extLst>
                  <a:ext uri="{FF2B5EF4-FFF2-40B4-BE49-F238E27FC236}">
                    <a16:creationId xmlns:a16="http://schemas.microsoft.com/office/drawing/2014/main" id="{502C8390-9132-49BF-AD2B-2DADD04B87AA}"/>
                  </a:ext>
                </a:extLst>
              </p:cNvPr>
              <p:cNvGrpSpPr/>
              <p:nvPr/>
            </p:nvGrpSpPr>
            <p:grpSpPr>
              <a:xfrm>
                <a:off x="1678923" y="2293717"/>
                <a:ext cx="394898" cy="904144"/>
                <a:chOff x="1877289" y="2532255"/>
                <a:chExt cx="394898" cy="904144"/>
              </a:xfrm>
            </p:grpSpPr>
            <p:sp>
              <p:nvSpPr>
                <p:cNvPr id="233" name="Rectangle 234" descr="Light vertical">
                  <a:extLst>
                    <a:ext uri="{FF2B5EF4-FFF2-40B4-BE49-F238E27FC236}">
                      <a16:creationId xmlns:a16="http://schemas.microsoft.com/office/drawing/2014/main" id="{C0042053-146F-46D8-8A22-5092CAF7E6CD}"/>
                    </a:ext>
                  </a:extLst>
                </p:cNvPr>
                <p:cNvSpPr>
                  <a:spLocks noChangeArrowheads="1"/>
                </p:cNvSpPr>
                <p:nvPr/>
              </p:nvSpPr>
              <p:spPr bwMode="auto">
                <a:xfrm>
                  <a:off x="1881123" y="2532255"/>
                  <a:ext cx="391064" cy="22062"/>
                </a:xfrm>
                <a:prstGeom prst="rect">
                  <a:avLst/>
                </a:prstGeom>
                <a:solidFill>
                  <a:schemeClr val="accent2">
                    <a:lumMod val="75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sp>
              <p:nvSpPr>
                <p:cNvPr id="234" name="Rectangle 230" descr="Small confetti">
                  <a:extLst>
                    <a:ext uri="{FF2B5EF4-FFF2-40B4-BE49-F238E27FC236}">
                      <a16:creationId xmlns:a16="http://schemas.microsoft.com/office/drawing/2014/main" id="{D239D239-BFB3-4A0D-AC3F-FD59484C3C4B}"/>
                    </a:ext>
                  </a:extLst>
                </p:cNvPr>
                <p:cNvSpPr>
                  <a:spLocks noChangeArrowheads="1"/>
                </p:cNvSpPr>
                <p:nvPr/>
              </p:nvSpPr>
              <p:spPr bwMode="auto">
                <a:xfrm>
                  <a:off x="1997616" y="2556109"/>
                  <a:ext cx="153752" cy="44123"/>
                </a:xfrm>
                <a:prstGeom prst="rect">
                  <a:avLst/>
                </a:prstGeom>
                <a:solidFill>
                  <a:schemeClr val="bg2">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grpSp>
              <p:nvGrpSpPr>
                <p:cNvPr id="235" name="Grupo 234">
                  <a:extLst>
                    <a:ext uri="{FF2B5EF4-FFF2-40B4-BE49-F238E27FC236}">
                      <a16:creationId xmlns:a16="http://schemas.microsoft.com/office/drawing/2014/main" id="{3EED9C19-BF09-46FE-A870-224F70360432}"/>
                    </a:ext>
                  </a:extLst>
                </p:cNvPr>
                <p:cNvGrpSpPr/>
                <p:nvPr/>
              </p:nvGrpSpPr>
              <p:grpSpPr>
                <a:xfrm>
                  <a:off x="1877289" y="2604645"/>
                  <a:ext cx="391064" cy="831754"/>
                  <a:chOff x="1877289" y="2604645"/>
                  <a:chExt cx="391064" cy="831754"/>
                </a:xfrm>
              </p:grpSpPr>
              <p:sp>
                <p:nvSpPr>
                  <p:cNvPr id="236" name="Rectangle 231">
                    <a:extLst>
                      <a:ext uri="{FF2B5EF4-FFF2-40B4-BE49-F238E27FC236}">
                        <a16:creationId xmlns:a16="http://schemas.microsoft.com/office/drawing/2014/main" id="{9BEE44E3-C131-4F32-AA23-DFEA295EA886}"/>
                      </a:ext>
                    </a:extLst>
                  </p:cNvPr>
                  <p:cNvSpPr>
                    <a:spLocks noChangeArrowheads="1"/>
                  </p:cNvSpPr>
                  <p:nvPr/>
                </p:nvSpPr>
                <p:spPr bwMode="auto">
                  <a:xfrm>
                    <a:off x="1997616" y="3306207"/>
                    <a:ext cx="153752" cy="16179"/>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sp>
                <p:nvSpPr>
                  <p:cNvPr id="237" name="Rectangle 232" descr="Small confetti">
                    <a:extLst>
                      <a:ext uri="{FF2B5EF4-FFF2-40B4-BE49-F238E27FC236}">
                        <a16:creationId xmlns:a16="http://schemas.microsoft.com/office/drawing/2014/main" id="{930F3C1E-E2B4-496F-AD84-5738E9D15BDC}"/>
                      </a:ext>
                    </a:extLst>
                  </p:cNvPr>
                  <p:cNvSpPr>
                    <a:spLocks noChangeArrowheads="1"/>
                  </p:cNvSpPr>
                  <p:nvPr/>
                </p:nvSpPr>
                <p:spPr bwMode="auto">
                  <a:xfrm>
                    <a:off x="1969206" y="3328650"/>
                    <a:ext cx="198874" cy="80893"/>
                  </a:xfrm>
                  <a:prstGeom prst="rect">
                    <a:avLst/>
                  </a:prstGeom>
                  <a:solidFill>
                    <a:schemeClr val="accent2">
                      <a:lumMod val="75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sp>
                <p:nvSpPr>
                  <p:cNvPr id="238" name="Rectangle 234" descr="Light vertical">
                    <a:extLst>
                      <a:ext uri="{FF2B5EF4-FFF2-40B4-BE49-F238E27FC236}">
                        <a16:creationId xmlns:a16="http://schemas.microsoft.com/office/drawing/2014/main" id="{3E8BC611-FCC0-4987-A8A0-29779A431CF5}"/>
                      </a:ext>
                    </a:extLst>
                  </p:cNvPr>
                  <p:cNvSpPr>
                    <a:spLocks noChangeArrowheads="1"/>
                  </p:cNvSpPr>
                  <p:nvPr/>
                </p:nvSpPr>
                <p:spPr bwMode="auto">
                  <a:xfrm>
                    <a:off x="1877289" y="3414337"/>
                    <a:ext cx="391064" cy="22062"/>
                  </a:xfrm>
                  <a:prstGeom prst="rect">
                    <a:avLst/>
                  </a:prstGeom>
                  <a:solidFill>
                    <a:schemeClr val="accent2">
                      <a:lumMod val="75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sp>
                <p:nvSpPr>
                  <p:cNvPr id="239" name="Rectangle 235">
                    <a:extLst>
                      <a:ext uri="{FF2B5EF4-FFF2-40B4-BE49-F238E27FC236}">
                        <a16:creationId xmlns:a16="http://schemas.microsoft.com/office/drawing/2014/main" id="{47CE6D4F-6A29-45B0-9CFC-2FE24D507239}"/>
                      </a:ext>
                    </a:extLst>
                  </p:cNvPr>
                  <p:cNvSpPr>
                    <a:spLocks noChangeArrowheads="1"/>
                  </p:cNvSpPr>
                  <p:nvPr/>
                </p:nvSpPr>
                <p:spPr bwMode="auto">
                  <a:xfrm>
                    <a:off x="1997616" y="2673771"/>
                    <a:ext cx="153752" cy="14708"/>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grpSp>
                <p:nvGrpSpPr>
                  <p:cNvPr id="240" name="Group 236">
                    <a:extLst>
                      <a:ext uri="{FF2B5EF4-FFF2-40B4-BE49-F238E27FC236}">
                        <a16:creationId xmlns:a16="http://schemas.microsoft.com/office/drawing/2014/main" id="{054F04B0-EEA6-420D-B692-FD24E28CBBD4}"/>
                      </a:ext>
                    </a:extLst>
                  </p:cNvPr>
                  <p:cNvGrpSpPr>
                    <a:grpSpLocks/>
                  </p:cNvGrpSpPr>
                  <p:nvPr/>
                </p:nvGrpSpPr>
                <p:grpSpPr bwMode="auto">
                  <a:xfrm>
                    <a:off x="1895672" y="2604645"/>
                    <a:ext cx="354297" cy="63244"/>
                    <a:chOff x="3839" y="1423"/>
                    <a:chExt cx="212" cy="43"/>
                  </a:xfrm>
                  <a:solidFill>
                    <a:schemeClr val="accent5">
                      <a:lumMod val="50000"/>
                    </a:schemeClr>
                  </a:solidFill>
                </p:grpSpPr>
                <p:grpSp>
                  <p:nvGrpSpPr>
                    <p:cNvPr id="296" name="Group 237">
                      <a:extLst>
                        <a:ext uri="{FF2B5EF4-FFF2-40B4-BE49-F238E27FC236}">
                          <a16:creationId xmlns:a16="http://schemas.microsoft.com/office/drawing/2014/main" id="{3E217EB9-0537-4CA3-9CCF-81C394E0E59C}"/>
                        </a:ext>
                      </a:extLst>
                    </p:cNvPr>
                    <p:cNvGrpSpPr>
                      <a:grpSpLocks/>
                    </p:cNvGrpSpPr>
                    <p:nvPr/>
                  </p:nvGrpSpPr>
                  <p:grpSpPr bwMode="auto">
                    <a:xfrm>
                      <a:off x="3839" y="1423"/>
                      <a:ext cx="56" cy="41"/>
                      <a:chOff x="3839" y="1423"/>
                      <a:chExt cx="56" cy="41"/>
                    </a:xfrm>
                    <a:grpFill/>
                  </p:grpSpPr>
                  <p:sp>
                    <p:nvSpPr>
                      <p:cNvPr id="300" name="Arco 238">
                        <a:extLst>
                          <a:ext uri="{FF2B5EF4-FFF2-40B4-BE49-F238E27FC236}">
                            <a16:creationId xmlns:a16="http://schemas.microsoft.com/office/drawing/2014/main" id="{FD77948A-C389-4A93-90E6-349CEDE4ABE3}"/>
                          </a:ext>
                        </a:extLst>
                      </p:cNvPr>
                      <p:cNvSpPr>
                        <a:spLocks/>
                      </p:cNvSpPr>
                      <p:nvPr/>
                    </p:nvSpPr>
                    <p:spPr bwMode="auto">
                      <a:xfrm>
                        <a:off x="3839" y="1440"/>
                        <a:ext cx="25" cy="24"/>
                      </a:xfrm>
                      <a:custGeom>
                        <a:avLst/>
                        <a:gdLst>
                          <a:gd name="T0" fmla="*/ 24 w 21600"/>
                          <a:gd name="T1" fmla="*/ 24 h 39945"/>
                          <a:gd name="T2" fmla="*/ 12 w 21600"/>
                          <a:gd name="T3" fmla="*/ 0 h 39945"/>
                          <a:gd name="T4" fmla="*/ 25 w 21600"/>
                          <a:gd name="T5" fmla="*/ 11 h 39945"/>
                          <a:gd name="T6" fmla="*/ 0 60000 65536"/>
                          <a:gd name="T7" fmla="*/ 0 60000 65536"/>
                          <a:gd name="T8" fmla="*/ 0 60000 65536"/>
                        </a:gdLst>
                        <a:ahLst/>
                        <a:cxnLst>
                          <a:cxn ang="T6">
                            <a:pos x="T0" y="T1"/>
                          </a:cxn>
                          <a:cxn ang="T7">
                            <a:pos x="T2" y="T3"/>
                          </a:cxn>
                          <a:cxn ang="T8">
                            <a:pos x="T4" y="T5"/>
                          </a:cxn>
                        </a:cxnLst>
                        <a:rect l="0" t="0" r="r" b="b"/>
                        <a:pathLst>
                          <a:path w="21600" h="39945" fill="none" extrusionOk="0">
                            <a:moveTo>
                              <a:pt x="20646" y="39944"/>
                            </a:moveTo>
                            <a:cubicBezTo>
                              <a:pt x="9098" y="39434"/>
                              <a:pt x="0" y="29924"/>
                              <a:pt x="0" y="18366"/>
                            </a:cubicBezTo>
                            <a:cubicBezTo>
                              <a:pt x="0" y="10885"/>
                              <a:pt x="3870" y="3937"/>
                              <a:pt x="10231" y="0"/>
                            </a:cubicBezTo>
                          </a:path>
                          <a:path w="21600" h="39945" stroke="0" extrusionOk="0">
                            <a:moveTo>
                              <a:pt x="20646" y="39944"/>
                            </a:moveTo>
                            <a:cubicBezTo>
                              <a:pt x="9098" y="39434"/>
                              <a:pt x="0" y="29924"/>
                              <a:pt x="0" y="18366"/>
                            </a:cubicBezTo>
                            <a:cubicBezTo>
                              <a:pt x="0" y="10885"/>
                              <a:pt x="3870" y="3937"/>
                              <a:pt x="10231" y="0"/>
                            </a:cubicBezTo>
                            <a:lnTo>
                              <a:pt x="21600" y="18366"/>
                            </a:lnTo>
                            <a:lnTo>
                              <a:pt x="20646" y="39944"/>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301" name="Line 239">
                        <a:extLst>
                          <a:ext uri="{FF2B5EF4-FFF2-40B4-BE49-F238E27FC236}">
                            <a16:creationId xmlns:a16="http://schemas.microsoft.com/office/drawing/2014/main" id="{02B7465E-8970-4DFA-A025-30FFD8E7BB28}"/>
                          </a:ext>
                        </a:extLst>
                      </p:cNvPr>
                      <p:cNvSpPr>
                        <a:spLocks noChangeShapeType="1"/>
                      </p:cNvSpPr>
                      <p:nvPr/>
                    </p:nvSpPr>
                    <p:spPr bwMode="auto">
                      <a:xfrm flipV="1">
                        <a:off x="3847" y="1422"/>
                        <a:ext cx="47" cy="16"/>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297" name="Line 240">
                      <a:extLst>
                        <a:ext uri="{FF2B5EF4-FFF2-40B4-BE49-F238E27FC236}">
                          <a16:creationId xmlns:a16="http://schemas.microsoft.com/office/drawing/2014/main" id="{31AF343D-A7FA-4258-A0BC-C430745A394C}"/>
                        </a:ext>
                      </a:extLst>
                    </p:cNvPr>
                    <p:cNvSpPr>
                      <a:spLocks noChangeShapeType="1"/>
                    </p:cNvSpPr>
                    <p:nvPr/>
                  </p:nvSpPr>
                  <p:spPr bwMode="auto">
                    <a:xfrm>
                      <a:off x="3859" y="1467"/>
                      <a:ext cx="171"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298" name="Arco 241">
                      <a:extLst>
                        <a:ext uri="{FF2B5EF4-FFF2-40B4-BE49-F238E27FC236}">
                          <a16:creationId xmlns:a16="http://schemas.microsoft.com/office/drawing/2014/main" id="{FE45022D-AD72-463D-8012-45B49DFEB718}"/>
                        </a:ext>
                      </a:extLst>
                    </p:cNvPr>
                    <p:cNvSpPr>
                      <a:spLocks/>
                    </p:cNvSpPr>
                    <p:nvPr/>
                  </p:nvSpPr>
                  <p:spPr bwMode="auto">
                    <a:xfrm>
                      <a:off x="4026" y="1441"/>
                      <a:ext cx="25" cy="24"/>
                    </a:xfrm>
                    <a:custGeom>
                      <a:avLst/>
                      <a:gdLst>
                        <a:gd name="T0" fmla="*/ 11 w 22557"/>
                        <a:gd name="T1" fmla="*/ 0 h 41347"/>
                        <a:gd name="T2" fmla="*/ 0 w 22557"/>
                        <a:gd name="T3" fmla="*/ 24 h 41347"/>
                        <a:gd name="T4" fmla="*/ 1 w 22557"/>
                        <a:gd name="T5" fmla="*/ 11 h 41347"/>
                        <a:gd name="T6" fmla="*/ 0 60000 65536"/>
                        <a:gd name="T7" fmla="*/ 0 60000 65536"/>
                        <a:gd name="T8" fmla="*/ 0 60000 65536"/>
                      </a:gdLst>
                      <a:ahLst/>
                      <a:cxnLst>
                        <a:cxn ang="T6">
                          <a:pos x="T0" y="T1"/>
                        </a:cxn>
                        <a:cxn ang="T7">
                          <a:pos x="T2" y="T3"/>
                        </a:cxn>
                        <a:cxn ang="T8">
                          <a:pos x="T4" y="T5"/>
                        </a:cxn>
                      </a:cxnLst>
                      <a:rect l="0" t="0" r="r" b="b"/>
                      <a:pathLst>
                        <a:path w="22557" h="41347" fill="none" extrusionOk="0">
                          <a:moveTo>
                            <a:pt x="9710" y="-1"/>
                          </a:moveTo>
                          <a:cubicBezTo>
                            <a:pt x="17520" y="3462"/>
                            <a:pt x="22557" y="11203"/>
                            <a:pt x="22557" y="19747"/>
                          </a:cubicBezTo>
                          <a:cubicBezTo>
                            <a:pt x="22557" y="31676"/>
                            <a:pt x="12886" y="41347"/>
                            <a:pt x="957" y="41347"/>
                          </a:cubicBezTo>
                          <a:cubicBezTo>
                            <a:pt x="637" y="41346"/>
                            <a:pt x="318" y="41339"/>
                            <a:pt x="0" y="41325"/>
                          </a:cubicBezTo>
                        </a:path>
                        <a:path w="22557" h="41347" stroke="0" extrusionOk="0">
                          <a:moveTo>
                            <a:pt x="9710" y="-1"/>
                          </a:moveTo>
                          <a:cubicBezTo>
                            <a:pt x="17520" y="3462"/>
                            <a:pt x="22557" y="11203"/>
                            <a:pt x="22557" y="19747"/>
                          </a:cubicBezTo>
                          <a:cubicBezTo>
                            <a:pt x="22557" y="31676"/>
                            <a:pt x="12886" y="41347"/>
                            <a:pt x="957" y="41347"/>
                          </a:cubicBezTo>
                          <a:cubicBezTo>
                            <a:pt x="637" y="41346"/>
                            <a:pt x="318" y="41339"/>
                            <a:pt x="0" y="41325"/>
                          </a:cubicBezTo>
                          <a:lnTo>
                            <a:pt x="957" y="19747"/>
                          </a:lnTo>
                          <a:lnTo>
                            <a:pt x="9710" y="-1"/>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299" name="Line 242">
                      <a:extLst>
                        <a:ext uri="{FF2B5EF4-FFF2-40B4-BE49-F238E27FC236}">
                          <a16:creationId xmlns:a16="http://schemas.microsoft.com/office/drawing/2014/main" id="{9EB9519E-6B28-4F71-86AB-34D0077FF85B}"/>
                        </a:ext>
                      </a:extLst>
                    </p:cNvPr>
                    <p:cNvSpPr>
                      <a:spLocks noChangeShapeType="1"/>
                    </p:cNvSpPr>
                    <p:nvPr/>
                  </p:nvSpPr>
                  <p:spPr bwMode="auto">
                    <a:xfrm flipH="1" flipV="1">
                      <a:off x="3994" y="1422"/>
                      <a:ext cx="46" cy="16"/>
                    </a:xfrm>
                    <a:prstGeom prst="line">
                      <a:avLst/>
                    </a:prstGeom>
                    <a:grpFill/>
                    <a:ln w="12700">
                      <a:solidFill>
                        <a:schemeClr val="tx1"/>
                      </a:solidFill>
                      <a:round/>
                      <a:headEnd type="none" w="sm" len="sm"/>
                      <a:tailEnd type="none" w="sm" len="sm"/>
                    </a:ln>
                    <a:extLst/>
                  </p:spPr>
                  <p:txBody>
                    <a:bodyPr wrap="none" anchor="ctr"/>
                    <a:lstStyle/>
                    <a:p>
                      <a:endParaRPr lang="es-CO"/>
                    </a:p>
                  </p:txBody>
                </p:sp>
              </p:grpSp>
              <p:grpSp>
                <p:nvGrpSpPr>
                  <p:cNvPr id="241" name="Group 243">
                    <a:extLst>
                      <a:ext uri="{FF2B5EF4-FFF2-40B4-BE49-F238E27FC236}">
                        <a16:creationId xmlns:a16="http://schemas.microsoft.com/office/drawing/2014/main" id="{B9CB06C0-DC6C-430A-A085-A56D58B65C2F}"/>
                      </a:ext>
                    </a:extLst>
                  </p:cNvPr>
                  <p:cNvGrpSpPr>
                    <a:grpSpLocks/>
                  </p:cNvGrpSpPr>
                  <p:nvPr/>
                </p:nvGrpSpPr>
                <p:grpSpPr bwMode="auto">
                  <a:xfrm>
                    <a:off x="1895672" y="2689950"/>
                    <a:ext cx="354297" cy="64714"/>
                    <a:chOff x="3839" y="1481"/>
                    <a:chExt cx="212" cy="44"/>
                  </a:xfrm>
                  <a:solidFill>
                    <a:schemeClr val="accent5">
                      <a:lumMod val="50000"/>
                    </a:schemeClr>
                  </a:solidFill>
                </p:grpSpPr>
                <p:grpSp>
                  <p:nvGrpSpPr>
                    <p:cNvPr id="290" name="Group 244">
                      <a:extLst>
                        <a:ext uri="{FF2B5EF4-FFF2-40B4-BE49-F238E27FC236}">
                          <a16:creationId xmlns:a16="http://schemas.microsoft.com/office/drawing/2014/main" id="{B5326DDE-C218-4767-980C-01EF137D3930}"/>
                        </a:ext>
                      </a:extLst>
                    </p:cNvPr>
                    <p:cNvGrpSpPr>
                      <a:grpSpLocks/>
                    </p:cNvGrpSpPr>
                    <p:nvPr/>
                  </p:nvGrpSpPr>
                  <p:grpSpPr bwMode="auto">
                    <a:xfrm>
                      <a:off x="3839" y="1481"/>
                      <a:ext cx="56" cy="43"/>
                      <a:chOff x="3839" y="1481"/>
                      <a:chExt cx="56" cy="43"/>
                    </a:xfrm>
                    <a:grpFill/>
                  </p:grpSpPr>
                  <p:sp>
                    <p:nvSpPr>
                      <p:cNvPr id="294" name="Arco 245">
                        <a:extLst>
                          <a:ext uri="{FF2B5EF4-FFF2-40B4-BE49-F238E27FC236}">
                            <a16:creationId xmlns:a16="http://schemas.microsoft.com/office/drawing/2014/main" id="{4C9BE4FD-7425-4148-974B-E0ED43E6388E}"/>
                          </a:ext>
                        </a:extLst>
                      </p:cNvPr>
                      <p:cNvSpPr>
                        <a:spLocks/>
                      </p:cNvSpPr>
                      <p:nvPr/>
                    </p:nvSpPr>
                    <p:spPr bwMode="auto">
                      <a:xfrm>
                        <a:off x="3839" y="1502"/>
                        <a:ext cx="25" cy="21"/>
                      </a:xfrm>
                      <a:custGeom>
                        <a:avLst/>
                        <a:gdLst>
                          <a:gd name="T0" fmla="*/ 24 w 21600"/>
                          <a:gd name="T1" fmla="*/ 22 h 40273"/>
                          <a:gd name="T2" fmla="*/ 12 w 21600"/>
                          <a:gd name="T3" fmla="*/ 0 h 40273"/>
                          <a:gd name="T4" fmla="*/ 25 w 21600"/>
                          <a:gd name="T5" fmla="*/ 10 h 40273"/>
                          <a:gd name="T6" fmla="*/ 0 60000 65536"/>
                          <a:gd name="T7" fmla="*/ 0 60000 65536"/>
                          <a:gd name="T8" fmla="*/ 0 60000 65536"/>
                        </a:gdLst>
                        <a:ahLst/>
                        <a:cxnLst>
                          <a:cxn ang="T6">
                            <a:pos x="T0" y="T1"/>
                          </a:cxn>
                          <a:cxn ang="T7">
                            <a:pos x="T2" y="T3"/>
                          </a:cxn>
                          <a:cxn ang="T8">
                            <a:pos x="T4" y="T5"/>
                          </a:cxn>
                        </a:cxnLst>
                        <a:rect l="0" t="0" r="r" b="b"/>
                        <a:pathLst>
                          <a:path w="21600" h="40273" fill="none" extrusionOk="0">
                            <a:moveTo>
                              <a:pt x="20639" y="40272"/>
                            </a:moveTo>
                            <a:cubicBezTo>
                              <a:pt x="9094" y="39758"/>
                              <a:pt x="0" y="30249"/>
                              <a:pt x="0" y="18694"/>
                            </a:cubicBezTo>
                            <a:cubicBezTo>
                              <a:pt x="0" y="10985"/>
                              <a:pt x="4107" y="3861"/>
                              <a:pt x="10778" y="-1"/>
                            </a:cubicBezTo>
                          </a:path>
                          <a:path w="21600" h="40273" stroke="0" extrusionOk="0">
                            <a:moveTo>
                              <a:pt x="20639" y="40272"/>
                            </a:moveTo>
                            <a:cubicBezTo>
                              <a:pt x="9094" y="39758"/>
                              <a:pt x="0" y="30249"/>
                              <a:pt x="0" y="18694"/>
                            </a:cubicBezTo>
                            <a:cubicBezTo>
                              <a:pt x="0" y="10985"/>
                              <a:pt x="4107" y="3861"/>
                              <a:pt x="10778" y="-1"/>
                            </a:cubicBezTo>
                            <a:lnTo>
                              <a:pt x="21600" y="18694"/>
                            </a:lnTo>
                            <a:lnTo>
                              <a:pt x="20639" y="40272"/>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295" name="Line 246">
                        <a:extLst>
                          <a:ext uri="{FF2B5EF4-FFF2-40B4-BE49-F238E27FC236}">
                            <a16:creationId xmlns:a16="http://schemas.microsoft.com/office/drawing/2014/main" id="{6C37F24A-82C1-4F42-9EE3-7D83519855EF}"/>
                          </a:ext>
                        </a:extLst>
                      </p:cNvPr>
                      <p:cNvSpPr>
                        <a:spLocks noChangeShapeType="1"/>
                      </p:cNvSpPr>
                      <p:nvPr/>
                    </p:nvSpPr>
                    <p:spPr bwMode="auto">
                      <a:xfrm flipV="1">
                        <a:off x="3847" y="1480"/>
                        <a:ext cx="47" cy="19"/>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291" name="Line 247">
                      <a:extLst>
                        <a:ext uri="{FF2B5EF4-FFF2-40B4-BE49-F238E27FC236}">
                          <a16:creationId xmlns:a16="http://schemas.microsoft.com/office/drawing/2014/main" id="{834F8D88-09CC-49B1-8A14-AD5BF2EC8F9A}"/>
                        </a:ext>
                      </a:extLst>
                    </p:cNvPr>
                    <p:cNvSpPr>
                      <a:spLocks noChangeShapeType="1"/>
                    </p:cNvSpPr>
                    <p:nvPr/>
                  </p:nvSpPr>
                  <p:spPr bwMode="auto">
                    <a:xfrm>
                      <a:off x="3859" y="1524"/>
                      <a:ext cx="171"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292" name="Arco 248">
                      <a:extLst>
                        <a:ext uri="{FF2B5EF4-FFF2-40B4-BE49-F238E27FC236}">
                          <a16:creationId xmlns:a16="http://schemas.microsoft.com/office/drawing/2014/main" id="{F1719FB1-5A2C-485F-AE8B-3622824C97B9}"/>
                        </a:ext>
                      </a:extLst>
                    </p:cNvPr>
                    <p:cNvSpPr>
                      <a:spLocks/>
                    </p:cNvSpPr>
                    <p:nvPr/>
                  </p:nvSpPr>
                  <p:spPr bwMode="auto">
                    <a:xfrm>
                      <a:off x="4027" y="1502"/>
                      <a:ext cx="24" cy="23"/>
                    </a:xfrm>
                    <a:custGeom>
                      <a:avLst/>
                      <a:gdLst>
                        <a:gd name="T0" fmla="*/ 11 w 22518"/>
                        <a:gd name="T1" fmla="*/ 0 h 41192"/>
                        <a:gd name="T2" fmla="*/ 0 w 22518"/>
                        <a:gd name="T3" fmla="*/ 23 h 41192"/>
                        <a:gd name="T4" fmla="*/ 1 w 22518"/>
                        <a:gd name="T5" fmla="*/ 11 h 41192"/>
                        <a:gd name="T6" fmla="*/ 0 60000 65536"/>
                        <a:gd name="T7" fmla="*/ 0 60000 65536"/>
                        <a:gd name="T8" fmla="*/ 0 60000 65536"/>
                      </a:gdLst>
                      <a:ahLst/>
                      <a:cxnLst>
                        <a:cxn ang="T6">
                          <a:pos x="T0" y="T1"/>
                        </a:cxn>
                        <a:cxn ang="T7">
                          <a:pos x="T2" y="T3"/>
                        </a:cxn>
                        <a:cxn ang="T8">
                          <a:pos x="T4" y="T5"/>
                        </a:cxn>
                      </a:cxnLst>
                      <a:rect l="0" t="0" r="r" b="b"/>
                      <a:pathLst>
                        <a:path w="22518" h="41192" fill="none" extrusionOk="0">
                          <a:moveTo>
                            <a:pt x="10012" y="0"/>
                          </a:moveTo>
                          <a:cubicBezTo>
                            <a:pt x="17639" y="3540"/>
                            <a:pt x="22518" y="11184"/>
                            <a:pt x="22518" y="19592"/>
                          </a:cubicBezTo>
                          <a:cubicBezTo>
                            <a:pt x="22518" y="31521"/>
                            <a:pt x="12847" y="41192"/>
                            <a:pt x="918" y="41192"/>
                          </a:cubicBezTo>
                          <a:cubicBezTo>
                            <a:pt x="611" y="41191"/>
                            <a:pt x="305" y="41185"/>
                            <a:pt x="-1" y="41172"/>
                          </a:cubicBezTo>
                        </a:path>
                        <a:path w="22518" h="41192" stroke="0" extrusionOk="0">
                          <a:moveTo>
                            <a:pt x="10012" y="0"/>
                          </a:moveTo>
                          <a:cubicBezTo>
                            <a:pt x="17639" y="3540"/>
                            <a:pt x="22518" y="11184"/>
                            <a:pt x="22518" y="19592"/>
                          </a:cubicBezTo>
                          <a:cubicBezTo>
                            <a:pt x="22518" y="31521"/>
                            <a:pt x="12847" y="41192"/>
                            <a:pt x="918" y="41192"/>
                          </a:cubicBezTo>
                          <a:cubicBezTo>
                            <a:pt x="611" y="41191"/>
                            <a:pt x="305" y="41185"/>
                            <a:pt x="-1" y="41172"/>
                          </a:cubicBezTo>
                          <a:lnTo>
                            <a:pt x="918" y="19592"/>
                          </a:lnTo>
                          <a:lnTo>
                            <a:pt x="10012" y="0"/>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293" name="Line 249">
                      <a:extLst>
                        <a:ext uri="{FF2B5EF4-FFF2-40B4-BE49-F238E27FC236}">
                          <a16:creationId xmlns:a16="http://schemas.microsoft.com/office/drawing/2014/main" id="{13EC749D-74D4-4275-BFF5-30315535288B}"/>
                        </a:ext>
                      </a:extLst>
                    </p:cNvPr>
                    <p:cNvSpPr>
                      <a:spLocks noChangeShapeType="1"/>
                    </p:cNvSpPr>
                    <p:nvPr/>
                  </p:nvSpPr>
                  <p:spPr bwMode="auto">
                    <a:xfrm flipH="1" flipV="1">
                      <a:off x="3994" y="1480"/>
                      <a:ext cx="46" cy="19"/>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242" name="Rectangle 250">
                    <a:extLst>
                      <a:ext uri="{FF2B5EF4-FFF2-40B4-BE49-F238E27FC236}">
                        <a16:creationId xmlns:a16="http://schemas.microsoft.com/office/drawing/2014/main" id="{10A0809A-8B3B-4152-BD31-22A99B292BEC}"/>
                      </a:ext>
                    </a:extLst>
                  </p:cNvPr>
                  <p:cNvSpPr>
                    <a:spLocks noChangeArrowheads="1"/>
                  </p:cNvSpPr>
                  <p:nvPr/>
                </p:nvSpPr>
                <p:spPr bwMode="auto">
                  <a:xfrm>
                    <a:off x="1995945" y="2762018"/>
                    <a:ext cx="155422" cy="19120"/>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grpSp>
                <p:nvGrpSpPr>
                  <p:cNvPr id="243" name="Group 251">
                    <a:extLst>
                      <a:ext uri="{FF2B5EF4-FFF2-40B4-BE49-F238E27FC236}">
                        <a16:creationId xmlns:a16="http://schemas.microsoft.com/office/drawing/2014/main" id="{F5B1A830-70C3-47C8-8A56-D348833253F9}"/>
                      </a:ext>
                    </a:extLst>
                  </p:cNvPr>
                  <p:cNvGrpSpPr>
                    <a:grpSpLocks/>
                  </p:cNvGrpSpPr>
                  <p:nvPr/>
                </p:nvGrpSpPr>
                <p:grpSpPr bwMode="auto">
                  <a:xfrm>
                    <a:off x="1897344" y="2782610"/>
                    <a:ext cx="352626" cy="67656"/>
                    <a:chOff x="3840" y="1544"/>
                    <a:chExt cx="211" cy="46"/>
                  </a:xfrm>
                  <a:solidFill>
                    <a:schemeClr val="accent5">
                      <a:lumMod val="50000"/>
                    </a:schemeClr>
                  </a:solidFill>
                </p:grpSpPr>
                <p:grpSp>
                  <p:nvGrpSpPr>
                    <p:cNvPr id="284" name="Group 252">
                      <a:extLst>
                        <a:ext uri="{FF2B5EF4-FFF2-40B4-BE49-F238E27FC236}">
                          <a16:creationId xmlns:a16="http://schemas.microsoft.com/office/drawing/2014/main" id="{0416047E-E0EE-4A5A-BC83-D303B607AE8E}"/>
                        </a:ext>
                      </a:extLst>
                    </p:cNvPr>
                    <p:cNvGrpSpPr>
                      <a:grpSpLocks/>
                    </p:cNvGrpSpPr>
                    <p:nvPr/>
                  </p:nvGrpSpPr>
                  <p:grpSpPr bwMode="auto">
                    <a:xfrm>
                      <a:off x="3840" y="1544"/>
                      <a:ext cx="56" cy="46"/>
                      <a:chOff x="3840" y="1544"/>
                      <a:chExt cx="56" cy="46"/>
                    </a:xfrm>
                    <a:grpFill/>
                  </p:grpSpPr>
                  <p:sp>
                    <p:nvSpPr>
                      <p:cNvPr id="288" name="Arco 253">
                        <a:extLst>
                          <a:ext uri="{FF2B5EF4-FFF2-40B4-BE49-F238E27FC236}">
                            <a16:creationId xmlns:a16="http://schemas.microsoft.com/office/drawing/2014/main" id="{A192031C-32B4-40AE-AAF2-DB4E35A0537E}"/>
                          </a:ext>
                        </a:extLst>
                      </p:cNvPr>
                      <p:cNvSpPr>
                        <a:spLocks/>
                      </p:cNvSpPr>
                      <p:nvPr/>
                    </p:nvSpPr>
                    <p:spPr bwMode="auto">
                      <a:xfrm>
                        <a:off x="3840" y="1564"/>
                        <a:ext cx="25" cy="26"/>
                      </a:xfrm>
                      <a:custGeom>
                        <a:avLst/>
                        <a:gdLst>
                          <a:gd name="T0" fmla="*/ 25 w 21600"/>
                          <a:gd name="T1" fmla="*/ 26 h 39390"/>
                          <a:gd name="T2" fmla="*/ 11 w 21600"/>
                          <a:gd name="T3" fmla="*/ 0 h 39390"/>
                          <a:gd name="T4" fmla="*/ 26 w 21600"/>
                          <a:gd name="T5" fmla="*/ 12 h 39390"/>
                          <a:gd name="T6" fmla="*/ 0 60000 65536"/>
                          <a:gd name="T7" fmla="*/ 0 60000 65536"/>
                          <a:gd name="T8" fmla="*/ 0 60000 65536"/>
                        </a:gdLst>
                        <a:ahLst/>
                        <a:cxnLst>
                          <a:cxn ang="T6">
                            <a:pos x="T0" y="T1"/>
                          </a:cxn>
                          <a:cxn ang="T7">
                            <a:pos x="T2" y="T3"/>
                          </a:cxn>
                          <a:cxn ang="T8">
                            <a:pos x="T4" y="T5"/>
                          </a:cxn>
                        </a:cxnLst>
                        <a:rect l="0" t="0" r="r" b="b"/>
                        <a:pathLst>
                          <a:path w="21600" h="39390" fill="none" extrusionOk="0">
                            <a:moveTo>
                              <a:pt x="20689" y="39389"/>
                            </a:moveTo>
                            <a:cubicBezTo>
                              <a:pt x="9124" y="38901"/>
                              <a:pt x="0" y="29384"/>
                              <a:pt x="0" y="17809"/>
                            </a:cubicBezTo>
                            <a:cubicBezTo>
                              <a:pt x="0" y="10689"/>
                              <a:pt x="3507" y="4027"/>
                              <a:pt x="9377" y="-1"/>
                            </a:cubicBezTo>
                          </a:path>
                          <a:path w="21600" h="39390" stroke="0" extrusionOk="0">
                            <a:moveTo>
                              <a:pt x="20689" y="39389"/>
                            </a:moveTo>
                            <a:cubicBezTo>
                              <a:pt x="9124" y="38901"/>
                              <a:pt x="0" y="29384"/>
                              <a:pt x="0" y="17809"/>
                            </a:cubicBezTo>
                            <a:cubicBezTo>
                              <a:pt x="0" y="10689"/>
                              <a:pt x="3507" y="4027"/>
                              <a:pt x="9377" y="-1"/>
                            </a:cubicBezTo>
                            <a:lnTo>
                              <a:pt x="21600" y="17809"/>
                            </a:lnTo>
                            <a:lnTo>
                              <a:pt x="20689" y="39389"/>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289" name="Line 254">
                        <a:extLst>
                          <a:ext uri="{FF2B5EF4-FFF2-40B4-BE49-F238E27FC236}">
                            <a16:creationId xmlns:a16="http://schemas.microsoft.com/office/drawing/2014/main" id="{75A076FB-E3FD-4144-9B78-57018F2EC1FD}"/>
                          </a:ext>
                        </a:extLst>
                      </p:cNvPr>
                      <p:cNvSpPr>
                        <a:spLocks noChangeShapeType="1"/>
                      </p:cNvSpPr>
                      <p:nvPr/>
                    </p:nvSpPr>
                    <p:spPr bwMode="auto">
                      <a:xfrm flipV="1">
                        <a:off x="3850" y="1543"/>
                        <a:ext cx="46"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285" name="Line 255">
                      <a:extLst>
                        <a:ext uri="{FF2B5EF4-FFF2-40B4-BE49-F238E27FC236}">
                          <a16:creationId xmlns:a16="http://schemas.microsoft.com/office/drawing/2014/main" id="{F08C3242-96C7-4D4B-868E-5FA062C5D4B8}"/>
                        </a:ext>
                      </a:extLst>
                    </p:cNvPr>
                    <p:cNvSpPr>
                      <a:spLocks noChangeShapeType="1"/>
                    </p:cNvSpPr>
                    <p:nvPr/>
                  </p:nvSpPr>
                  <p:spPr bwMode="auto">
                    <a:xfrm>
                      <a:off x="3861" y="1588"/>
                      <a:ext cx="170"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286" name="Arco 256">
                      <a:extLst>
                        <a:ext uri="{FF2B5EF4-FFF2-40B4-BE49-F238E27FC236}">
                          <a16:creationId xmlns:a16="http://schemas.microsoft.com/office/drawing/2014/main" id="{4E5953B1-F565-4E27-9A04-29617B07AEF6}"/>
                        </a:ext>
                      </a:extLst>
                    </p:cNvPr>
                    <p:cNvSpPr>
                      <a:spLocks/>
                    </p:cNvSpPr>
                    <p:nvPr/>
                  </p:nvSpPr>
                  <p:spPr bwMode="auto">
                    <a:xfrm>
                      <a:off x="4026" y="1564"/>
                      <a:ext cx="25" cy="26"/>
                    </a:xfrm>
                    <a:custGeom>
                      <a:avLst/>
                      <a:gdLst>
                        <a:gd name="T0" fmla="*/ 11 w 22554"/>
                        <a:gd name="T1" fmla="*/ 0 h 41357"/>
                        <a:gd name="T2" fmla="*/ 0 w 22554"/>
                        <a:gd name="T3" fmla="*/ 26 h 41357"/>
                        <a:gd name="T4" fmla="*/ 1 w 22554"/>
                        <a:gd name="T5" fmla="*/ 12 h 41357"/>
                        <a:gd name="T6" fmla="*/ 0 60000 65536"/>
                        <a:gd name="T7" fmla="*/ 0 60000 65536"/>
                        <a:gd name="T8" fmla="*/ 0 60000 65536"/>
                      </a:gdLst>
                      <a:ahLst/>
                      <a:cxnLst>
                        <a:cxn ang="T6">
                          <a:pos x="T0" y="T1"/>
                        </a:cxn>
                        <a:cxn ang="T7">
                          <a:pos x="T2" y="T3"/>
                        </a:cxn>
                        <a:cxn ang="T8">
                          <a:pos x="T4" y="T5"/>
                        </a:cxn>
                      </a:cxnLst>
                      <a:rect l="0" t="0" r="r" b="b"/>
                      <a:pathLst>
                        <a:path w="22554" h="41357" fill="none" extrusionOk="0">
                          <a:moveTo>
                            <a:pt x="9684" y="0"/>
                          </a:moveTo>
                          <a:cubicBezTo>
                            <a:pt x="17507" y="3457"/>
                            <a:pt x="22554" y="11204"/>
                            <a:pt x="22554" y="19757"/>
                          </a:cubicBezTo>
                          <a:cubicBezTo>
                            <a:pt x="22554" y="31686"/>
                            <a:pt x="12883" y="41357"/>
                            <a:pt x="954" y="41357"/>
                          </a:cubicBezTo>
                          <a:cubicBezTo>
                            <a:pt x="635" y="41356"/>
                            <a:pt x="317" y="41349"/>
                            <a:pt x="0" y="41335"/>
                          </a:cubicBezTo>
                        </a:path>
                        <a:path w="22554" h="41357" stroke="0" extrusionOk="0">
                          <a:moveTo>
                            <a:pt x="9684" y="0"/>
                          </a:moveTo>
                          <a:cubicBezTo>
                            <a:pt x="17507" y="3457"/>
                            <a:pt x="22554" y="11204"/>
                            <a:pt x="22554" y="19757"/>
                          </a:cubicBezTo>
                          <a:cubicBezTo>
                            <a:pt x="22554" y="31686"/>
                            <a:pt x="12883" y="41357"/>
                            <a:pt x="954" y="41357"/>
                          </a:cubicBezTo>
                          <a:cubicBezTo>
                            <a:pt x="635" y="41356"/>
                            <a:pt x="317" y="41349"/>
                            <a:pt x="0" y="41335"/>
                          </a:cubicBezTo>
                          <a:lnTo>
                            <a:pt x="954" y="19757"/>
                          </a:lnTo>
                          <a:lnTo>
                            <a:pt x="9684" y="0"/>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287" name="Line 257">
                      <a:extLst>
                        <a:ext uri="{FF2B5EF4-FFF2-40B4-BE49-F238E27FC236}">
                          <a16:creationId xmlns:a16="http://schemas.microsoft.com/office/drawing/2014/main" id="{9701350A-0515-44D0-85EF-965EE0F742C1}"/>
                        </a:ext>
                      </a:extLst>
                    </p:cNvPr>
                    <p:cNvSpPr>
                      <a:spLocks noChangeShapeType="1"/>
                    </p:cNvSpPr>
                    <p:nvPr/>
                  </p:nvSpPr>
                  <p:spPr bwMode="auto">
                    <a:xfrm flipH="1" flipV="1">
                      <a:off x="3994" y="1543"/>
                      <a:ext cx="46"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244" name="Rectangle 258">
                    <a:extLst>
                      <a:ext uri="{FF2B5EF4-FFF2-40B4-BE49-F238E27FC236}">
                        <a16:creationId xmlns:a16="http://schemas.microsoft.com/office/drawing/2014/main" id="{53E92119-A093-412E-AC7F-3EC9E3156AFB}"/>
                      </a:ext>
                    </a:extLst>
                  </p:cNvPr>
                  <p:cNvSpPr>
                    <a:spLocks noChangeArrowheads="1"/>
                  </p:cNvSpPr>
                  <p:nvPr/>
                </p:nvSpPr>
                <p:spPr bwMode="auto">
                  <a:xfrm>
                    <a:off x="1997616" y="2854677"/>
                    <a:ext cx="153752" cy="16179"/>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grpSp>
                <p:nvGrpSpPr>
                  <p:cNvPr id="245" name="Group 259">
                    <a:extLst>
                      <a:ext uri="{FF2B5EF4-FFF2-40B4-BE49-F238E27FC236}">
                        <a16:creationId xmlns:a16="http://schemas.microsoft.com/office/drawing/2014/main" id="{7FBDBF51-65A2-4E61-85EC-69DFB301524D}"/>
                      </a:ext>
                    </a:extLst>
                  </p:cNvPr>
                  <p:cNvGrpSpPr>
                    <a:grpSpLocks/>
                  </p:cNvGrpSpPr>
                  <p:nvPr/>
                </p:nvGrpSpPr>
                <p:grpSpPr bwMode="auto">
                  <a:xfrm>
                    <a:off x="1897344" y="2875268"/>
                    <a:ext cx="350955" cy="63244"/>
                    <a:chOff x="3840" y="1607"/>
                    <a:chExt cx="210" cy="43"/>
                  </a:xfrm>
                  <a:solidFill>
                    <a:schemeClr val="accent5">
                      <a:lumMod val="50000"/>
                    </a:schemeClr>
                  </a:solidFill>
                </p:grpSpPr>
                <p:grpSp>
                  <p:nvGrpSpPr>
                    <p:cNvPr id="278" name="Group 260">
                      <a:extLst>
                        <a:ext uri="{FF2B5EF4-FFF2-40B4-BE49-F238E27FC236}">
                          <a16:creationId xmlns:a16="http://schemas.microsoft.com/office/drawing/2014/main" id="{1972509A-6741-4873-83F4-006B6CF992FA}"/>
                        </a:ext>
                      </a:extLst>
                    </p:cNvPr>
                    <p:cNvGrpSpPr>
                      <a:grpSpLocks/>
                    </p:cNvGrpSpPr>
                    <p:nvPr/>
                  </p:nvGrpSpPr>
                  <p:grpSpPr bwMode="auto">
                    <a:xfrm>
                      <a:off x="3840" y="1607"/>
                      <a:ext cx="56" cy="41"/>
                      <a:chOff x="3840" y="1607"/>
                      <a:chExt cx="56" cy="41"/>
                    </a:xfrm>
                    <a:grpFill/>
                  </p:grpSpPr>
                  <p:sp>
                    <p:nvSpPr>
                      <p:cNvPr id="282" name="Arco 261">
                        <a:extLst>
                          <a:ext uri="{FF2B5EF4-FFF2-40B4-BE49-F238E27FC236}">
                            <a16:creationId xmlns:a16="http://schemas.microsoft.com/office/drawing/2014/main" id="{6600E586-A48F-407C-A0EF-65AF17BF10BB}"/>
                          </a:ext>
                        </a:extLst>
                      </p:cNvPr>
                      <p:cNvSpPr>
                        <a:spLocks/>
                      </p:cNvSpPr>
                      <p:nvPr/>
                    </p:nvSpPr>
                    <p:spPr bwMode="auto">
                      <a:xfrm>
                        <a:off x="3840" y="1625"/>
                        <a:ext cx="25" cy="23"/>
                      </a:xfrm>
                      <a:custGeom>
                        <a:avLst/>
                        <a:gdLst>
                          <a:gd name="T0" fmla="*/ 25 w 21600"/>
                          <a:gd name="T1" fmla="*/ 22 h 39759"/>
                          <a:gd name="T2" fmla="*/ 12 w 21600"/>
                          <a:gd name="T3" fmla="*/ 0 h 39759"/>
                          <a:gd name="T4" fmla="*/ 26 w 21600"/>
                          <a:gd name="T5" fmla="*/ 10 h 39759"/>
                          <a:gd name="T6" fmla="*/ 0 60000 65536"/>
                          <a:gd name="T7" fmla="*/ 0 60000 65536"/>
                          <a:gd name="T8" fmla="*/ 0 60000 65536"/>
                        </a:gdLst>
                        <a:ahLst/>
                        <a:cxnLst>
                          <a:cxn ang="T6">
                            <a:pos x="T0" y="T1"/>
                          </a:cxn>
                          <a:cxn ang="T7">
                            <a:pos x="T2" y="T3"/>
                          </a:cxn>
                          <a:cxn ang="T8">
                            <a:pos x="T4" y="T5"/>
                          </a:cxn>
                        </a:cxnLst>
                        <a:rect l="0" t="0" r="r" b="b"/>
                        <a:pathLst>
                          <a:path w="21600" h="39759" fill="none" extrusionOk="0">
                            <a:moveTo>
                              <a:pt x="20676" y="39759"/>
                            </a:moveTo>
                            <a:cubicBezTo>
                              <a:pt x="9117" y="39264"/>
                              <a:pt x="0" y="29749"/>
                              <a:pt x="0" y="18179"/>
                            </a:cubicBezTo>
                            <a:cubicBezTo>
                              <a:pt x="0" y="10823"/>
                              <a:pt x="3743" y="3973"/>
                              <a:pt x="9934" y="0"/>
                            </a:cubicBezTo>
                          </a:path>
                          <a:path w="21600" h="39759" stroke="0" extrusionOk="0">
                            <a:moveTo>
                              <a:pt x="20676" y="39759"/>
                            </a:moveTo>
                            <a:cubicBezTo>
                              <a:pt x="9117" y="39264"/>
                              <a:pt x="0" y="29749"/>
                              <a:pt x="0" y="18179"/>
                            </a:cubicBezTo>
                            <a:cubicBezTo>
                              <a:pt x="0" y="10823"/>
                              <a:pt x="3743" y="3973"/>
                              <a:pt x="9934" y="0"/>
                            </a:cubicBezTo>
                            <a:lnTo>
                              <a:pt x="21600" y="18179"/>
                            </a:lnTo>
                            <a:lnTo>
                              <a:pt x="20676" y="39759"/>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283" name="Line 262">
                        <a:extLst>
                          <a:ext uri="{FF2B5EF4-FFF2-40B4-BE49-F238E27FC236}">
                            <a16:creationId xmlns:a16="http://schemas.microsoft.com/office/drawing/2014/main" id="{D19623B6-AAB9-484D-9163-FFF2B155D11B}"/>
                          </a:ext>
                        </a:extLst>
                      </p:cNvPr>
                      <p:cNvSpPr>
                        <a:spLocks noChangeShapeType="1"/>
                      </p:cNvSpPr>
                      <p:nvPr/>
                    </p:nvSpPr>
                    <p:spPr bwMode="auto">
                      <a:xfrm flipV="1">
                        <a:off x="3850" y="1606"/>
                        <a:ext cx="46" cy="16"/>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279" name="Line 263">
                      <a:extLst>
                        <a:ext uri="{FF2B5EF4-FFF2-40B4-BE49-F238E27FC236}">
                          <a16:creationId xmlns:a16="http://schemas.microsoft.com/office/drawing/2014/main" id="{F610A11D-1201-4E6F-9616-94D7C10DDA64}"/>
                        </a:ext>
                      </a:extLst>
                    </p:cNvPr>
                    <p:cNvSpPr>
                      <a:spLocks noChangeShapeType="1"/>
                    </p:cNvSpPr>
                    <p:nvPr/>
                  </p:nvSpPr>
                  <p:spPr bwMode="auto">
                    <a:xfrm>
                      <a:off x="3861" y="1648"/>
                      <a:ext cx="169"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280" name="Arco 264">
                      <a:extLst>
                        <a:ext uri="{FF2B5EF4-FFF2-40B4-BE49-F238E27FC236}">
                          <a16:creationId xmlns:a16="http://schemas.microsoft.com/office/drawing/2014/main" id="{9F29AD82-7B20-4C86-8047-9AD165FA0973}"/>
                        </a:ext>
                      </a:extLst>
                    </p:cNvPr>
                    <p:cNvSpPr>
                      <a:spLocks/>
                    </p:cNvSpPr>
                    <p:nvPr/>
                  </p:nvSpPr>
                  <p:spPr bwMode="auto">
                    <a:xfrm>
                      <a:off x="4026" y="1625"/>
                      <a:ext cx="24" cy="25"/>
                    </a:xfrm>
                    <a:custGeom>
                      <a:avLst/>
                      <a:gdLst>
                        <a:gd name="T0" fmla="*/ 11 w 22518"/>
                        <a:gd name="T1" fmla="*/ 0 h 40865"/>
                        <a:gd name="T2" fmla="*/ 0 w 22518"/>
                        <a:gd name="T3" fmla="*/ 25 h 40865"/>
                        <a:gd name="T4" fmla="*/ 1 w 22518"/>
                        <a:gd name="T5" fmla="*/ 12 h 40865"/>
                        <a:gd name="T6" fmla="*/ 0 60000 65536"/>
                        <a:gd name="T7" fmla="*/ 0 60000 65536"/>
                        <a:gd name="T8" fmla="*/ 0 60000 65536"/>
                      </a:gdLst>
                      <a:ahLst/>
                      <a:cxnLst>
                        <a:cxn ang="T6">
                          <a:pos x="T0" y="T1"/>
                        </a:cxn>
                        <a:cxn ang="T7">
                          <a:pos x="T2" y="T3"/>
                        </a:cxn>
                        <a:cxn ang="T8">
                          <a:pos x="T4" y="T5"/>
                        </a:cxn>
                      </a:cxnLst>
                      <a:rect l="0" t="0" r="r" b="b"/>
                      <a:pathLst>
                        <a:path w="22518" h="40865" fill="none" extrusionOk="0">
                          <a:moveTo>
                            <a:pt x="10686" y="0"/>
                          </a:moveTo>
                          <a:cubicBezTo>
                            <a:pt x="17944" y="3680"/>
                            <a:pt x="22518" y="11127"/>
                            <a:pt x="22518" y="19265"/>
                          </a:cubicBezTo>
                          <a:cubicBezTo>
                            <a:pt x="22518" y="31194"/>
                            <a:pt x="12847" y="40865"/>
                            <a:pt x="918" y="40865"/>
                          </a:cubicBezTo>
                          <a:cubicBezTo>
                            <a:pt x="611" y="40864"/>
                            <a:pt x="305" y="40858"/>
                            <a:pt x="-1" y="40845"/>
                          </a:cubicBezTo>
                        </a:path>
                        <a:path w="22518" h="40865" stroke="0" extrusionOk="0">
                          <a:moveTo>
                            <a:pt x="10686" y="0"/>
                          </a:moveTo>
                          <a:cubicBezTo>
                            <a:pt x="17944" y="3680"/>
                            <a:pt x="22518" y="11127"/>
                            <a:pt x="22518" y="19265"/>
                          </a:cubicBezTo>
                          <a:cubicBezTo>
                            <a:pt x="22518" y="31194"/>
                            <a:pt x="12847" y="40865"/>
                            <a:pt x="918" y="40865"/>
                          </a:cubicBezTo>
                          <a:cubicBezTo>
                            <a:pt x="611" y="40864"/>
                            <a:pt x="305" y="40858"/>
                            <a:pt x="-1" y="40845"/>
                          </a:cubicBezTo>
                          <a:lnTo>
                            <a:pt x="918" y="19265"/>
                          </a:lnTo>
                          <a:lnTo>
                            <a:pt x="10686" y="0"/>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281" name="Line 265">
                      <a:extLst>
                        <a:ext uri="{FF2B5EF4-FFF2-40B4-BE49-F238E27FC236}">
                          <a16:creationId xmlns:a16="http://schemas.microsoft.com/office/drawing/2014/main" id="{E3CDB033-092C-485A-8D8E-54E6D4F37718}"/>
                        </a:ext>
                      </a:extLst>
                    </p:cNvPr>
                    <p:cNvSpPr>
                      <a:spLocks noChangeShapeType="1"/>
                    </p:cNvSpPr>
                    <p:nvPr/>
                  </p:nvSpPr>
                  <p:spPr bwMode="auto">
                    <a:xfrm flipH="1" flipV="1">
                      <a:off x="3994" y="1606"/>
                      <a:ext cx="47" cy="16"/>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246" name="Rectangle 266">
                    <a:extLst>
                      <a:ext uri="{FF2B5EF4-FFF2-40B4-BE49-F238E27FC236}">
                        <a16:creationId xmlns:a16="http://schemas.microsoft.com/office/drawing/2014/main" id="{4C385619-08FC-4FD1-B519-C9E1C6DC97FD}"/>
                      </a:ext>
                    </a:extLst>
                  </p:cNvPr>
                  <p:cNvSpPr>
                    <a:spLocks noChangeArrowheads="1"/>
                  </p:cNvSpPr>
                  <p:nvPr/>
                </p:nvSpPr>
                <p:spPr bwMode="auto">
                  <a:xfrm>
                    <a:off x="1997616" y="2947337"/>
                    <a:ext cx="153752" cy="14708"/>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grpSp>
                <p:nvGrpSpPr>
                  <p:cNvPr id="247" name="Group 267">
                    <a:extLst>
                      <a:ext uri="{FF2B5EF4-FFF2-40B4-BE49-F238E27FC236}">
                        <a16:creationId xmlns:a16="http://schemas.microsoft.com/office/drawing/2014/main" id="{C90531D7-E9F6-4409-91BA-75B9D80A15D4}"/>
                      </a:ext>
                    </a:extLst>
                  </p:cNvPr>
                  <p:cNvGrpSpPr>
                    <a:grpSpLocks/>
                  </p:cNvGrpSpPr>
                  <p:nvPr/>
                </p:nvGrpSpPr>
                <p:grpSpPr bwMode="auto">
                  <a:xfrm>
                    <a:off x="1897344" y="2967928"/>
                    <a:ext cx="350955" cy="64714"/>
                    <a:chOff x="3840" y="1670"/>
                    <a:chExt cx="210" cy="44"/>
                  </a:xfrm>
                  <a:solidFill>
                    <a:schemeClr val="accent5">
                      <a:lumMod val="50000"/>
                    </a:schemeClr>
                  </a:solidFill>
                </p:grpSpPr>
                <p:grpSp>
                  <p:nvGrpSpPr>
                    <p:cNvPr id="272" name="Group 268">
                      <a:extLst>
                        <a:ext uri="{FF2B5EF4-FFF2-40B4-BE49-F238E27FC236}">
                          <a16:creationId xmlns:a16="http://schemas.microsoft.com/office/drawing/2014/main" id="{D9F1739E-52AC-4C4E-98B0-A31573FF4D3B}"/>
                        </a:ext>
                      </a:extLst>
                    </p:cNvPr>
                    <p:cNvGrpSpPr>
                      <a:grpSpLocks/>
                    </p:cNvGrpSpPr>
                    <p:nvPr/>
                  </p:nvGrpSpPr>
                  <p:grpSpPr bwMode="auto">
                    <a:xfrm>
                      <a:off x="3840" y="1670"/>
                      <a:ext cx="56" cy="44"/>
                      <a:chOff x="3840" y="1670"/>
                      <a:chExt cx="56" cy="44"/>
                    </a:xfrm>
                    <a:grpFill/>
                  </p:grpSpPr>
                  <p:sp>
                    <p:nvSpPr>
                      <p:cNvPr id="276" name="Arco 269">
                        <a:extLst>
                          <a:ext uri="{FF2B5EF4-FFF2-40B4-BE49-F238E27FC236}">
                            <a16:creationId xmlns:a16="http://schemas.microsoft.com/office/drawing/2014/main" id="{3EB16878-35C3-4DA0-BD5F-919BAD2840DD}"/>
                          </a:ext>
                        </a:extLst>
                      </p:cNvPr>
                      <p:cNvSpPr>
                        <a:spLocks/>
                      </p:cNvSpPr>
                      <p:nvPr/>
                    </p:nvSpPr>
                    <p:spPr bwMode="auto">
                      <a:xfrm>
                        <a:off x="3840" y="1688"/>
                        <a:ext cx="25" cy="25"/>
                      </a:xfrm>
                      <a:custGeom>
                        <a:avLst/>
                        <a:gdLst>
                          <a:gd name="T0" fmla="*/ 25 w 21600"/>
                          <a:gd name="T1" fmla="*/ 25 h 39592"/>
                          <a:gd name="T2" fmla="*/ 12 w 21600"/>
                          <a:gd name="T3" fmla="*/ 0 h 39592"/>
                          <a:gd name="T4" fmla="*/ 26 w 21600"/>
                          <a:gd name="T5" fmla="*/ 11 h 39592"/>
                          <a:gd name="T6" fmla="*/ 0 60000 65536"/>
                          <a:gd name="T7" fmla="*/ 0 60000 65536"/>
                          <a:gd name="T8" fmla="*/ 0 60000 65536"/>
                        </a:gdLst>
                        <a:ahLst/>
                        <a:cxnLst>
                          <a:cxn ang="T6">
                            <a:pos x="T0" y="T1"/>
                          </a:cxn>
                          <a:cxn ang="T7">
                            <a:pos x="T2" y="T3"/>
                          </a:cxn>
                          <a:cxn ang="T8">
                            <a:pos x="T4" y="T5"/>
                          </a:cxn>
                        </a:cxnLst>
                        <a:rect l="0" t="0" r="r" b="b"/>
                        <a:pathLst>
                          <a:path w="21600" h="39592" fill="none" extrusionOk="0">
                            <a:moveTo>
                              <a:pt x="20647" y="39592"/>
                            </a:moveTo>
                            <a:cubicBezTo>
                              <a:pt x="9100" y="39082"/>
                              <a:pt x="0" y="29572"/>
                              <a:pt x="0" y="18013"/>
                            </a:cubicBezTo>
                            <a:cubicBezTo>
                              <a:pt x="0" y="10764"/>
                              <a:pt x="3635" y="3999"/>
                              <a:pt x="9679" y="-1"/>
                            </a:cubicBezTo>
                          </a:path>
                          <a:path w="21600" h="39592" stroke="0" extrusionOk="0">
                            <a:moveTo>
                              <a:pt x="20647" y="39592"/>
                            </a:moveTo>
                            <a:cubicBezTo>
                              <a:pt x="9100" y="39082"/>
                              <a:pt x="0" y="29572"/>
                              <a:pt x="0" y="18013"/>
                            </a:cubicBezTo>
                            <a:cubicBezTo>
                              <a:pt x="0" y="10764"/>
                              <a:pt x="3635" y="3999"/>
                              <a:pt x="9679" y="-1"/>
                            </a:cubicBezTo>
                            <a:lnTo>
                              <a:pt x="21600" y="18013"/>
                            </a:lnTo>
                            <a:lnTo>
                              <a:pt x="20647" y="39592"/>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277" name="Line 270">
                        <a:extLst>
                          <a:ext uri="{FF2B5EF4-FFF2-40B4-BE49-F238E27FC236}">
                            <a16:creationId xmlns:a16="http://schemas.microsoft.com/office/drawing/2014/main" id="{F1C3FABF-333E-489D-861A-37EE003BC90B}"/>
                          </a:ext>
                        </a:extLst>
                      </p:cNvPr>
                      <p:cNvSpPr>
                        <a:spLocks noChangeShapeType="1"/>
                      </p:cNvSpPr>
                      <p:nvPr/>
                    </p:nvSpPr>
                    <p:spPr bwMode="auto">
                      <a:xfrm flipV="1">
                        <a:off x="3850" y="1669"/>
                        <a:ext cx="46"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273" name="Line 271">
                      <a:extLst>
                        <a:ext uri="{FF2B5EF4-FFF2-40B4-BE49-F238E27FC236}">
                          <a16:creationId xmlns:a16="http://schemas.microsoft.com/office/drawing/2014/main" id="{7C1F4579-9DCB-484F-8F10-E56B33B4278F}"/>
                        </a:ext>
                      </a:extLst>
                    </p:cNvPr>
                    <p:cNvSpPr>
                      <a:spLocks noChangeShapeType="1"/>
                    </p:cNvSpPr>
                    <p:nvPr/>
                  </p:nvSpPr>
                  <p:spPr bwMode="auto">
                    <a:xfrm>
                      <a:off x="3861" y="1712"/>
                      <a:ext cx="169"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274" name="Arco 272">
                      <a:extLst>
                        <a:ext uri="{FF2B5EF4-FFF2-40B4-BE49-F238E27FC236}">
                          <a16:creationId xmlns:a16="http://schemas.microsoft.com/office/drawing/2014/main" id="{2072CF87-026F-4D31-BDBE-B352F2EE7608}"/>
                        </a:ext>
                      </a:extLst>
                    </p:cNvPr>
                    <p:cNvSpPr>
                      <a:spLocks/>
                    </p:cNvSpPr>
                    <p:nvPr/>
                  </p:nvSpPr>
                  <p:spPr bwMode="auto">
                    <a:xfrm>
                      <a:off x="4025" y="1687"/>
                      <a:ext cx="25" cy="26"/>
                    </a:xfrm>
                    <a:custGeom>
                      <a:avLst/>
                      <a:gdLst>
                        <a:gd name="T0" fmla="*/ 12 w 22551"/>
                        <a:gd name="T1" fmla="*/ 0 h 40747"/>
                        <a:gd name="T2" fmla="*/ 0 w 22551"/>
                        <a:gd name="T3" fmla="*/ 27 h 40747"/>
                        <a:gd name="T4" fmla="*/ 1 w 22551"/>
                        <a:gd name="T5" fmla="*/ 13 h 40747"/>
                        <a:gd name="T6" fmla="*/ 0 60000 65536"/>
                        <a:gd name="T7" fmla="*/ 0 60000 65536"/>
                        <a:gd name="T8" fmla="*/ 0 60000 65536"/>
                      </a:gdLst>
                      <a:ahLst/>
                      <a:cxnLst>
                        <a:cxn ang="T6">
                          <a:pos x="T0" y="T1"/>
                        </a:cxn>
                        <a:cxn ang="T7">
                          <a:pos x="T2" y="T3"/>
                        </a:cxn>
                        <a:cxn ang="T8">
                          <a:pos x="T4" y="T5"/>
                        </a:cxn>
                      </a:cxnLst>
                      <a:rect l="0" t="0" r="r" b="b"/>
                      <a:pathLst>
                        <a:path w="22551" h="40747" fill="none" extrusionOk="0">
                          <a:moveTo>
                            <a:pt x="10948" y="-1"/>
                          </a:moveTo>
                          <a:cubicBezTo>
                            <a:pt x="18079" y="3723"/>
                            <a:pt x="22551" y="11101"/>
                            <a:pt x="22551" y="19147"/>
                          </a:cubicBezTo>
                          <a:cubicBezTo>
                            <a:pt x="22551" y="31076"/>
                            <a:pt x="12880" y="40747"/>
                            <a:pt x="951" y="40747"/>
                          </a:cubicBezTo>
                          <a:cubicBezTo>
                            <a:pt x="633" y="40746"/>
                            <a:pt x="316" y="40740"/>
                            <a:pt x="-1" y="40726"/>
                          </a:cubicBezTo>
                        </a:path>
                        <a:path w="22551" h="40747" stroke="0" extrusionOk="0">
                          <a:moveTo>
                            <a:pt x="10948" y="-1"/>
                          </a:moveTo>
                          <a:cubicBezTo>
                            <a:pt x="18079" y="3723"/>
                            <a:pt x="22551" y="11101"/>
                            <a:pt x="22551" y="19147"/>
                          </a:cubicBezTo>
                          <a:cubicBezTo>
                            <a:pt x="22551" y="31076"/>
                            <a:pt x="12880" y="40747"/>
                            <a:pt x="951" y="40747"/>
                          </a:cubicBezTo>
                          <a:cubicBezTo>
                            <a:pt x="633" y="40746"/>
                            <a:pt x="316" y="40740"/>
                            <a:pt x="-1" y="40726"/>
                          </a:cubicBezTo>
                          <a:lnTo>
                            <a:pt x="951" y="19147"/>
                          </a:lnTo>
                          <a:lnTo>
                            <a:pt x="10948" y="-1"/>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275" name="Line 273">
                      <a:extLst>
                        <a:ext uri="{FF2B5EF4-FFF2-40B4-BE49-F238E27FC236}">
                          <a16:creationId xmlns:a16="http://schemas.microsoft.com/office/drawing/2014/main" id="{94C7922E-EA57-4A2B-BB48-2CCF5C1205FE}"/>
                        </a:ext>
                      </a:extLst>
                    </p:cNvPr>
                    <p:cNvSpPr>
                      <a:spLocks noChangeShapeType="1"/>
                    </p:cNvSpPr>
                    <p:nvPr/>
                  </p:nvSpPr>
                  <p:spPr bwMode="auto">
                    <a:xfrm flipH="1" flipV="1">
                      <a:off x="3994" y="1669"/>
                      <a:ext cx="47"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248" name="Rectangle 274">
                    <a:extLst>
                      <a:ext uri="{FF2B5EF4-FFF2-40B4-BE49-F238E27FC236}">
                        <a16:creationId xmlns:a16="http://schemas.microsoft.com/office/drawing/2014/main" id="{800875B9-E9F6-44A1-ACB2-8313BA7CE32C}"/>
                      </a:ext>
                    </a:extLst>
                  </p:cNvPr>
                  <p:cNvSpPr>
                    <a:spLocks noChangeArrowheads="1"/>
                  </p:cNvSpPr>
                  <p:nvPr/>
                </p:nvSpPr>
                <p:spPr bwMode="auto">
                  <a:xfrm>
                    <a:off x="1997616" y="3037054"/>
                    <a:ext cx="153752" cy="16179"/>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grpSp>
                <p:nvGrpSpPr>
                  <p:cNvPr id="249" name="Group 275">
                    <a:extLst>
                      <a:ext uri="{FF2B5EF4-FFF2-40B4-BE49-F238E27FC236}">
                        <a16:creationId xmlns:a16="http://schemas.microsoft.com/office/drawing/2014/main" id="{18730EA5-1016-41E5-BD36-33052E1B29C0}"/>
                      </a:ext>
                    </a:extLst>
                  </p:cNvPr>
                  <p:cNvGrpSpPr>
                    <a:grpSpLocks/>
                  </p:cNvGrpSpPr>
                  <p:nvPr/>
                </p:nvGrpSpPr>
                <p:grpSpPr bwMode="auto">
                  <a:xfrm>
                    <a:off x="1897344" y="3057645"/>
                    <a:ext cx="350955" cy="64714"/>
                    <a:chOff x="3840" y="1731"/>
                    <a:chExt cx="210" cy="44"/>
                  </a:xfrm>
                  <a:solidFill>
                    <a:schemeClr val="accent5">
                      <a:lumMod val="50000"/>
                    </a:schemeClr>
                  </a:solidFill>
                </p:grpSpPr>
                <p:grpSp>
                  <p:nvGrpSpPr>
                    <p:cNvPr id="266" name="Group 276">
                      <a:extLst>
                        <a:ext uri="{FF2B5EF4-FFF2-40B4-BE49-F238E27FC236}">
                          <a16:creationId xmlns:a16="http://schemas.microsoft.com/office/drawing/2014/main" id="{9D06B116-C7B0-4390-93D8-A2698D242075}"/>
                        </a:ext>
                      </a:extLst>
                    </p:cNvPr>
                    <p:cNvGrpSpPr>
                      <a:grpSpLocks/>
                    </p:cNvGrpSpPr>
                    <p:nvPr/>
                  </p:nvGrpSpPr>
                  <p:grpSpPr bwMode="auto">
                    <a:xfrm>
                      <a:off x="3840" y="1731"/>
                      <a:ext cx="56" cy="42"/>
                      <a:chOff x="3840" y="1731"/>
                      <a:chExt cx="56" cy="42"/>
                    </a:xfrm>
                    <a:grpFill/>
                  </p:grpSpPr>
                  <p:sp>
                    <p:nvSpPr>
                      <p:cNvPr id="270" name="Arco 277">
                        <a:extLst>
                          <a:ext uri="{FF2B5EF4-FFF2-40B4-BE49-F238E27FC236}">
                            <a16:creationId xmlns:a16="http://schemas.microsoft.com/office/drawing/2014/main" id="{14BFD4DD-C0DA-4619-B2AF-FE48F31B24EF}"/>
                          </a:ext>
                        </a:extLst>
                      </p:cNvPr>
                      <p:cNvSpPr>
                        <a:spLocks/>
                      </p:cNvSpPr>
                      <p:nvPr/>
                    </p:nvSpPr>
                    <p:spPr bwMode="auto">
                      <a:xfrm>
                        <a:off x="3840" y="1751"/>
                        <a:ext cx="25" cy="21"/>
                      </a:xfrm>
                      <a:custGeom>
                        <a:avLst/>
                        <a:gdLst>
                          <a:gd name="T0" fmla="*/ 25 w 21600"/>
                          <a:gd name="T1" fmla="*/ 22 h 39759"/>
                          <a:gd name="T2" fmla="*/ 12 w 21600"/>
                          <a:gd name="T3" fmla="*/ 0 h 39759"/>
                          <a:gd name="T4" fmla="*/ 26 w 21600"/>
                          <a:gd name="T5" fmla="*/ 10 h 39759"/>
                          <a:gd name="T6" fmla="*/ 0 60000 65536"/>
                          <a:gd name="T7" fmla="*/ 0 60000 65536"/>
                          <a:gd name="T8" fmla="*/ 0 60000 65536"/>
                        </a:gdLst>
                        <a:ahLst/>
                        <a:cxnLst>
                          <a:cxn ang="T6">
                            <a:pos x="T0" y="T1"/>
                          </a:cxn>
                          <a:cxn ang="T7">
                            <a:pos x="T2" y="T3"/>
                          </a:cxn>
                          <a:cxn ang="T8">
                            <a:pos x="T4" y="T5"/>
                          </a:cxn>
                        </a:cxnLst>
                        <a:rect l="0" t="0" r="r" b="b"/>
                        <a:pathLst>
                          <a:path w="21600" h="39759" fill="none" extrusionOk="0">
                            <a:moveTo>
                              <a:pt x="20676" y="39759"/>
                            </a:moveTo>
                            <a:cubicBezTo>
                              <a:pt x="9117" y="39264"/>
                              <a:pt x="0" y="29749"/>
                              <a:pt x="0" y="18179"/>
                            </a:cubicBezTo>
                            <a:cubicBezTo>
                              <a:pt x="0" y="10823"/>
                              <a:pt x="3743" y="3973"/>
                              <a:pt x="9934" y="0"/>
                            </a:cubicBezTo>
                          </a:path>
                          <a:path w="21600" h="39759" stroke="0" extrusionOk="0">
                            <a:moveTo>
                              <a:pt x="20676" y="39759"/>
                            </a:moveTo>
                            <a:cubicBezTo>
                              <a:pt x="9117" y="39264"/>
                              <a:pt x="0" y="29749"/>
                              <a:pt x="0" y="18179"/>
                            </a:cubicBezTo>
                            <a:cubicBezTo>
                              <a:pt x="0" y="10823"/>
                              <a:pt x="3743" y="3973"/>
                              <a:pt x="9934" y="0"/>
                            </a:cubicBezTo>
                            <a:lnTo>
                              <a:pt x="21600" y="18179"/>
                            </a:lnTo>
                            <a:lnTo>
                              <a:pt x="20676" y="39759"/>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271" name="Line 278">
                        <a:extLst>
                          <a:ext uri="{FF2B5EF4-FFF2-40B4-BE49-F238E27FC236}">
                            <a16:creationId xmlns:a16="http://schemas.microsoft.com/office/drawing/2014/main" id="{03C02C30-2076-41CE-816F-7A8D2B895DA9}"/>
                          </a:ext>
                        </a:extLst>
                      </p:cNvPr>
                      <p:cNvSpPr>
                        <a:spLocks noChangeShapeType="1"/>
                      </p:cNvSpPr>
                      <p:nvPr/>
                    </p:nvSpPr>
                    <p:spPr bwMode="auto">
                      <a:xfrm flipV="1">
                        <a:off x="3850" y="1731"/>
                        <a:ext cx="46" cy="16"/>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267" name="Line 279">
                      <a:extLst>
                        <a:ext uri="{FF2B5EF4-FFF2-40B4-BE49-F238E27FC236}">
                          <a16:creationId xmlns:a16="http://schemas.microsoft.com/office/drawing/2014/main" id="{263E0EEA-F932-48D0-8EF8-11383C409391}"/>
                        </a:ext>
                      </a:extLst>
                    </p:cNvPr>
                    <p:cNvSpPr>
                      <a:spLocks noChangeShapeType="1"/>
                    </p:cNvSpPr>
                    <p:nvPr/>
                  </p:nvSpPr>
                  <p:spPr bwMode="auto">
                    <a:xfrm>
                      <a:off x="3861" y="1773"/>
                      <a:ext cx="169"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268" name="Arco 280">
                      <a:extLst>
                        <a:ext uri="{FF2B5EF4-FFF2-40B4-BE49-F238E27FC236}">
                          <a16:creationId xmlns:a16="http://schemas.microsoft.com/office/drawing/2014/main" id="{6BDA66BE-F8EE-40EC-AC93-9E6EB6AB4CCB}"/>
                        </a:ext>
                      </a:extLst>
                    </p:cNvPr>
                    <p:cNvSpPr>
                      <a:spLocks/>
                    </p:cNvSpPr>
                    <p:nvPr/>
                  </p:nvSpPr>
                  <p:spPr bwMode="auto">
                    <a:xfrm>
                      <a:off x="4025" y="1749"/>
                      <a:ext cx="25" cy="26"/>
                    </a:xfrm>
                    <a:custGeom>
                      <a:avLst/>
                      <a:gdLst>
                        <a:gd name="T0" fmla="*/ 11 w 22554"/>
                        <a:gd name="T1" fmla="*/ 0 h 41357"/>
                        <a:gd name="T2" fmla="*/ 0 w 22554"/>
                        <a:gd name="T3" fmla="*/ 26 h 41357"/>
                        <a:gd name="T4" fmla="*/ 1 w 22554"/>
                        <a:gd name="T5" fmla="*/ 12 h 41357"/>
                        <a:gd name="T6" fmla="*/ 0 60000 65536"/>
                        <a:gd name="T7" fmla="*/ 0 60000 65536"/>
                        <a:gd name="T8" fmla="*/ 0 60000 65536"/>
                      </a:gdLst>
                      <a:ahLst/>
                      <a:cxnLst>
                        <a:cxn ang="T6">
                          <a:pos x="T0" y="T1"/>
                        </a:cxn>
                        <a:cxn ang="T7">
                          <a:pos x="T2" y="T3"/>
                        </a:cxn>
                        <a:cxn ang="T8">
                          <a:pos x="T4" y="T5"/>
                        </a:cxn>
                      </a:cxnLst>
                      <a:rect l="0" t="0" r="r" b="b"/>
                      <a:pathLst>
                        <a:path w="22554" h="41357" fill="none" extrusionOk="0">
                          <a:moveTo>
                            <a:pt x="9684" y="0"/>
                          </a:moveTo>
                          <a:cubicBezTo>
                            <a:pt x="17507" y="3457"/>
                            <a:pt x="22554" y="11204"/>
                            <a:pt x="22554" y="19757"/>
                          </a:cubicBezTo>
                          <a:cubicBezTo>
                            <a:pt x="22554" y="31686"/>
                            <a:pt x="12883" y="41357"/>
                            <a:pt x="954" y="41357"/>
                          </a:cubicBezTo>
                          <a:cubicBezTo>
                            <a:pt x="635" y="41356"/>
                            <a:pt x="317" y="41349"/>
                            <a:pt x="0" y="41335"/>
                          </a:cubicBezTo>
                        </a:path>
                        <a:path w="22554" h="41357" stroke="0" extrusionOk="0">
                          <a:moveTo>
                            <a:pt x="9684" y="0"/>
                          </a:moveTo>
                          <a:cubicBezTo>
                            <a:pt x="17507" y="3457"/>
                            <a:pt x="22554" y="11204"/>
                            <a:pt x="22554" y="19757"/>
                          </a:cubicBezTo>
                          <a:cubicBezTo>
                            <a:pt x="22554" y="31686"/>
                            <a:pt x="12883" y="41357"/>
                            <a:pt x="954" y="41357"/>
                          </a:cubicBezTo>
                          <a:cubicBezTo>
                            <a:pt x="635" y="41356"/>
                            <a:pt x="317" y="41349"/>
                            <a:pt x="0" y="41335"/>
                          </a:cubicBezTo>
                          <a:lnTo>
                            <a:pt x="954" y="19757"/>
                          </a:lnTo>
                          <a:lnTo>
                            <a:pt x="9684" y="0"/>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269" name="Line 281">
                      <a:extLst>
                        <a:ext uri="{FF2B5EF4-FFF2-40B4-BE49-F238E27FC236}">
                          <a16:creationId xmlns:a16="http://schemas.microsoft.com/office/drawing/2014/main" id="{A09FD265-851C-424A-8392-FE80D8AD4C36}"/>
                        </a:ext>
                      </a:extLst>
                    </p:cNvPr>
                    <p:cNvSpPr>
                      <a:spLocks noChangeShapeType="1"/>
                    </p:cNvSpPr>
                    <p:nvPr/>
                  </p:nvSpPr>
                  <p:spPr bwMode="auto">
                    <a:xfrm flipH="1" flipV="1">
                      <a:off x="3994" y="1731"/>
                      <a:ext cx="47" cy="16"/>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250" name="Rectangle 282">
                    <a:extLst>
                      <a:ext uri="{FF2B5EF4-FFF2-40B4-BE49-F238E27FC236}">
                        <a16:creationId xmlns:a16="http://schemas.microsoft.com/office/drawing/2014/main" id="{86F96719-D964-4000-8B6B-8C3C449267E3}"/>
                      </a:ext>
                    </a:extLst>
                  </p:cNvPr>
                  <p:cNvSpPr>
                    <a:spLocks noChangeArrowheads="1"/>
                  </p:cNvSpPr>
                  <p:nvPr/>
                </p:nvSpPr>
                <p:spPr bwMode="auto">
                  <a:xfrm>
                    <a:off x="1997616" y="3129713"/>
                    <a:ext cx="153752" cy="14708"/>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sp>
                <p:nvSpPr>
                  <p:cNvPr id="251" name="Rectangle 283">
                    <a:extLst>
                      <a:ext uri="{FF2B5EF4-FFF2-40B4-BE49-F238E27FC236}">
                        <a16:creationId xmlns:a16="http://schemas.microsoft.com/office/drawing/2014/main" id="{DEFE1DE5-1340-416D-890A-5B3BB05E2537}"/>
                      </a:ext>
                    </a:extLst>
                  </p:cNvPr>
                  <p:cNvSpPr>
                    <a:spLocks noChangeArrowheads="1"/>
                  </p:cNvSpPr>
                  <p:nvPr/>
                </p:nvSpPr>
                <p:spPr bwMode="auto">
                  <a:xfrm>
                    <a:off x="1997616" y="3219431"/>
                    <a:ext cx="153752" cy="16179"/>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grpSp>
                <p:nvGrpSpPr>
                  <p:cNvPr id="252" name="Group 284">
                    <a:extLst>
                      <a:ext uri="{FF2B5EF4-FFF2-40B4-BE49-F238E27FC236}">
                        <a16:creationId xmlns:a16="http://schemas.microsoft.com/office/drawing/2014/main" id="{2B3082B7-4EC4-4627-B8BF-B365208E8786}"/>
                      </a:ext>
                    </a:extLst>
                  </p:cNvPr>
                  <p:cNvGrpSpPr>
                    <a:grpSpLocks/>
                  </p:cNvGrpSpPr>
                  <p:nvPr/>
                </p:nvGrpSpPr>
                <p:grpSpPr bwMode="auto">
                  <a:xfrm>
                    <a:off x="1897344" y="3240022"/>
                    <a:ext cx="350955" cy="66185"/>
                    <a:chOff x="3840" y="1855"/>
                    <a:chExt cx="210" cy="45"/>
                  </a:xfrm>
                  <a:solidFill>
                    <a:schemeClr val="accent5">
                      <a:lumMod val="50000"/>
                    </a:schemeClr>
                  </a:solidFill>
                </p:grpSpPr>
                <p:grpSp>
                  <p:nvGrpSpPr>
                    <p:cNvPr id="260" name="Group 285">
                      <a:extLst>
                        <a:ext uri="{FF2B5EF4-FFF2-40B4-BE49-F238E27FC236}">
                          <a16:creationId xmlns:a16="http://schemas.microsoft.com/office/drawing/2014/main" id="{DEAC0949-682C-41E9-A57E-A4C8E79A835C}"/>
                        </a:ext>
                      </a:extLst>
                    </p:cNvPr>
                    <p:cNvGrpSpPr>
                      <a:grpSpLocks/>
                    </p:cNvGrpSpPr>
                    <p:nvPr/>
                  </p:nvGrpSpPr>
                  <p:grpSpPr bwMode="auto">
                    <a:xfrm>
                      <a:off x="3840" y="1855"/>
                      <a:ext cx="56" cy="45"/>
                      <a:chOff x="3840" y="1855"/>
                      <a:chExt cx="56" cy="45"/>
                    </a:xfrm>
                    <a:grpFill/>
                  </p:grpSpPr>
                  <p:sp>
                    <p:nvSpPr>
                      <p:cNvPr id="264" name="Arco 286">
                        <a:extLst>
                          <a:ext uri="{FF2B5EF4-FFF2-40B4-BE49-F238E27FC236}">
                            <a16:creationId xmlns:a16="http://schemas.microsoft.com/office/drawing/2014/main" id="{3BC6A2E7-59C6-4A8E-B3BD-82DD2275A91C}"/>
                          </a:ext>
                        </a:extLst>
                      </p:cNvPr>
                      <p:cNvSpPr>
                        <a:spLocks/>
                      </p:cNvSpPr>
                      <p:nvPr/>
                    </p:nvSpPr>
                    <p:spPr bwMode="auto">
                      <a:xfrm>
                        <a:off x="3840" y="1872"/>
                        <a:ext cx="25" cy="28"/>
                      </a:xfrm>
                      <a:custGeom>
                        <a:avLst/>
                        <a:gdLst>
                          <a:gd name="T0" fmla="*/ 25 w 21600"/>
                          <a:gd name="T1" fmla="*/ 27 h 39639"/>
                          <a:gd name="T2" fmla="*/ 12 w 21600"/>
                          <a:gd name="T3" fmla="*/ 0 h 39639"/>
                          <a:gd name="T4" fmla="*/ 26 w 21600"/>
                          <a:gd name="T5" fmla="*/ 12 h 39639"/>
                          <a:gd name="T6" fmla="*/ 0 60000 65536"/>
                          <a:gd name="T7" fmla="*/ 0 60000 65536"/>
                          <a:gd name="T8" fmla="*/ 0 60000 65536"/>
                        </a:gdLst>
                        <a:ahLst/>
                        <a:cxnLst>
                          <a:cxn ang="T6">
                            <a:pos x="T0" y="T1"/>
                          </a:cxn>
                          <a:cxn ang="T7">
                            <a:pos x="T2" y="T3"/>
                          </a:cxn>
                          <a:cxn ang="T8">
                            <a:pos x="T4" y="T5"/>
                          </a:cxn>
                        </a:cxnLst>
                        <a:rect l="0" t="0" r="r" b="b"/>
                        <a:pathLst>
                          <a:path w="21600" h="39639" fill="none" extrusionOk="0">
                            <a:moveTo>
                              <a:pt x="20655" y="39639"/>
                            </a:moveTo>
                            <a:cubicBezTo>
                              <a:pt x="9104" y="39134"/>
                              <a:pt x="0" y="29622"/>
                              <a:pt x="0" y="18060"/>
                            </a:cubicBezTo>
                            <a:cubicBezTo>
                              <a:pt x="0" y="10781"/>
                              <a:pt x="3665" y="3992"/>
                              <a:pt x="9751" y="0"/>
                            </a:cubicBezTo>
                          </a:path>
                          <a:path w="21600" h="39639" stroke="0" extrusionOk="0">
                            <a:moveTo>
                              <a:pt x="20655" y="39639"/>
                            </a:moveTo>
                            <a:cubicBezTo>
                              <a:pt x="9104" y="39134"/>
                              <a:pt x="0" y="29622"/>
                              <a:pt x="0" y="18060"/>
                            </a:cubicBezTo>
                            <a:cubicBezTo>
                              <a:pt x="0" y="10781"/>
                              <a:pt x="3665" y="3992"/>
                              <a:pt x="9751" y="0"/>
                            </a:cubicBezTo>
                            <a:lnTo>
                              <a:pt x="21600" y="18060"/>
                            </a:lnTo>
                            <a:lnTo>
                              <a:pt x="20655" y="39639"/>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265" name="Line 287">
                        <a:extLst>
                          <a:ext uri="{FF2B5EF4-FFF2-40B4-BE49-F238E27FC236}">
                            <a16:creationId xmlns:a16="http://schemas.microsoft.com/office/drawing/2014/main" id="{AFAF23D9-0044-49CE-BB0F-C24C3A6C4F11}"/>
                          </a:ext>
                        </a:extLst>
                      </p:cNvPr>
                      <p:cNvSpPr>
                        <a:spLocks noChangeShapeType="1"/>
                      </p:cNvSpPr>
                      <p:nvPr/>
                    </p:nvSpPr>
                    <p:spPr bwMode="auto">
                      <a:xfrm flipV="1">
                        <a:off x="3850" y="1855"/>
                        <a:ext cx="46"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261" name="Line 288">
                      <a:extLst>
                        <a:ext uri="{FF2B5EF4-FFF2-40B4-BE49-F238E27FC236}">
                          <a16:creationId xmlns:a16="http://schemas.microsoft.com/office/drawing/2014/main" id="{B44295AE-568D-4F46-8AD8-91C9D2889339}"/>
                        </a:ext>
                      </a:extLst>
                    </p:cNvPr>
                    <p:cNvSpPr>
                      <a:spLocks noChangeShapeType="1"/>
                    </p:cNvSpPr>
                    <p:nvPr/>
                  </p:nvSpPr>
                  <p:spPr bwMode="auto">
                    <a:xfrm>
                      <a:off x="3861" y="1898"/>
                      <a:ext cx="169"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262" name="Arco 289">
                      <a:extLst>
                        <a:ext uri="{FF2B5EF4-FFF2-40B4-BE49-F238E27FC236}">
                          <a16:creationId xmlns:a16="http://schemas.microsoft.com/office/drawing/2014/main" id="{C61E88EC-36E6-4AD2-960F-5839EDEC9ABB}"/>
                        </a:ext>
                      </a:extLst>
                    </p:cNvPr>
                    <p:cNvSpPr>
                      <a:spLocks/>
                    </p:cNvSpPr>
                    <p:nvPr/>
                  </p:nvSpPr>
                  <p:spPr bwMode="auto">
                    <a:xfrm>
                      <a:off x="4025" y="1872"/>
                      <a:ext cx="25" cy="28"/>
                    </a:xfrm>
                    <a:custGeom>
                      <a:avLst/>
                      <a:gdLst>
                        <a:gd name="T0" fmla="*/ 12 w 22551"/>
                        <a:gd name="T1" fmla="*/ 0 h 40747"/>
                        <a:gd name="T2" fmla="*/ 0 w 22551"/>
                        <a:gd name="T3" fmla="*/ 27 h 40747"/>
                        <a:gd name="T4" fmla="*/ 1 w 22551"/>
                        <a:gd name="T5" fmla="*/ 13 h 40747"/>
                        <a:gd name="T6" fmla="*/ 0 60000 65536"/>
                        <a:gd name="T7" fmla="*/ 0 60000 65536"/>
                        <a:gd name="T8" fmla="*/ 0 60000 65536"/>
                      </a:gdLst>
                      <a:ahLst/>
                      <a:cxnLst>
                        <a:cxn ang="T6">
                          <a:pos x="T0" y="T1"/>
                        </a:cxn>
                        <a:cxn ang="T7">
                          <a:pos x="T2" y="T3"/>
                        </a:cxn>
                        <a:cxn ang="T8">
                          <a:pos x="T4" y="T5"/>
                        </a:cxn>
                      </a:cxnLst>
                      <a:rect l="0" t="0" r="r" b="b"/>
                      <a:pathLst>
                        <a:path w="22551" h="40747" fill="none" extrusionOk="0">
                          <a:moveTo>
                            <a:pt x="10948" y="-1"/>
                          </a:moveTo>
                          <a:cubicBezTo>
                            <a:pt x="18079" y="3723"/>
                            <a:pt x="22551" y="11101"/>
                            <a:pt x="22551" y="19147"/>
                          </a:cubicBezTo>
                          <a:cubicBezTo>
                            <a:pt x="22551" y="31076"/>
                            <a:pt x="12880" y="40747"/>
                            <a:pt x="951" y="40747"/>
                          </a:cubicBezTo>
                          <a:cubicBezTo>
                            <a:pt x="633" y="40746"/>
                            <a:pt x="316" y="40740"/>
                            <a:pt x="-1" y="40726"/>
                          </a:cubicBezTo>
                        </a:path>
                        <a:path w="22551" h="40747" stroke="0" extrusionOk="0">
                          <a:moveTo>
                            <a:pt x="10948" y="-1"/>
                          </a:moveTo>
                          <a:cubicBezTo>
                            <a:pt x="18079" y="3723"/>
                            <a:pt x="22551" y="11101"/>
                            <a:pt x="22551" y="19147"/>
                          </a:cubicBezTo>
                          <a:cubicBezTo>
                            <a:pt x="22551" y="31076"/>
                            <a:pt x="12880" y="40747"/>
                            <a:pt x="951" y="40747"/>
                          </a:cubicBezTo>
                          <a:cubicBezTo>
                            <a:pt x="633" y="40746"/>
                            <a:pt x="316" y="40740"/>
                            <a:pt x="-1" y="40726"/>
                          </a:cubicBezTo>
                          <a:lnTo>
                            <a:pt x="951" y="19147"/>
                          </a:lnTo>
                          <a:lnTo>
                            <a:pt x="10948" y="-1"/>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263" name="Line 290">
                      <a:extLst>
                        <a:ext uri="{FF2B5EF4-FFF2-40B4-BE49-F238E27FC236}">
                          <a16:creationId xmlns:a16="http://schemas.microsoft.com/office/drawing/2014/main" id="{9876EC58-E766-4D50-8C5C-0644851F07CA}"/>
                        </a:ext>
                      </a:extLst>
                    </p:cNvPr>
                    <p:cNvSpPr>
                      <a:spLocks noChangeShapeType="1"/>
                    </p:cNvSpPr>
                    <p:nvPr/>
                  </p:nvSpPr>
                  <p:spPr bwMode="auto">
                    <a:xfrm flipH="1" flipV="1">
                      <a:off x="3994" y="1855"/>
                      <a:ext cx="47"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grpSp>
                <p:nvGrpSpPr>
                  <p:cNvPr id="253" name="Group 291">
                    <a:extLst>
                      <a:ext uri="{FF2B5EF4-FFF2-40B4-BE49-F238E27FC236}">
                        <a16:creationId xmlns:a16="http://schemas.microsoft.com/office/drawing/2014/main" id="{293596CB-1EF8-40FD-930F-7DF1F554F1D1}"/>
                      </a:ext>
                    </a:extLst>
                  </p:cNvPr>
                  <p:cNvGrpSpPr>
                    <a:grpSpLocks/>
                  </p:cNvGrpSpPr>
                  <p:nvPr/>
                </p:nvGrpSpPr>
                <p:grpSpPr bwMode="auto">
                  <a:xfrm>
                    <a:off x="1897344" y="3150304"/>
                    <a:ext cx="350955" cy="64714"/>
                    <a:chOff x="3840" y="1794"/>
                    <a:chExt cx="210" cy="44"/>
                  </a:xfrm>
                  <a:solidFill>
                    <a:schemeClr val="accent5">
                      <a:lumMod val="50000"/>
                    </a:schemeClr>
                  </a:solidFill>
                </p:grpSpPr>
                <p:grpSp>
                  <p:nvGrpSpPr>
                    <p:cNvPr id="254" name="Group 292">
                      <a:extLst>
                        <a:ext uri="{FF2B5EF4-FFF2-40B4-BE49-F238E27FC236}">
                          <a16:creationId xmlns:a16="http://schemas.microsoft.com/office/drawing/2014/main" id="{CA3C667C-F3B2-404D-ADB3-7DFE843854BC}"/>
                        </a:ext>
                      </a:extLst>
                    </p:cNvPr>
                    <p:cNvGrpSpPr>
                      <a:grpSpLocks/>
                    </p:cNvGrpSpPr>
                    <p:nvPr/>
                  </p:nvGrpSpPr>
                  <p:grpSpPr bwMode="auto">
                    <a:xfrm>
                      <a:off x="3840" y="1794"/>
                      <a:ext cx="56" cy="44"/>
                      <a:chOff x="3840" y="1794"/>
                      <a:chExt cx="56" cy="44"/>
                    </a:xfrm>
                    <a:grpFill/>
                  </p:grpSpPr>
                  <p:sp>
                    <p:nvSpPr>
                      <p:cNvPr id="258" name="Arco 293">
                        <a:extLst>
                          <a:ext uri="{FF2B5EF4-FFF2-40B4-BE49-F238E27FC236}">
                            <a16:creationId xmlns:a16="http://schemas.microsoft.com/office/drawing/2014/main" id="{BFE40EBB-4565-404F-B655-40DDD9F58F5E}"/>
                          </a:ext>
                        </a:extLst>
                      </p:cNvPr>
                      <p:cNvSpPr>
                        <a:spLocks/>
                      </p:cNvSpPr>
                      <p:nvPr/>
                    </p:nvSpPr>
                    <p:spPr bwMode="auto">
                      <a:xfrm>
                        <a:off x="3840" y="1813"/>
                        <a:ext cx="25" cy="25"/>
                      </a:xfrm>
                      <a:custGeom>
                        <a:avLst/>
                        <a:gdLst>
                          <a:gd name="T0" fmla="*/ 25 w 21600"/>
                          <a:gd name="T1" fmla="*/ 25 h 39592"/>
                          <a:gd name="T2" fmla="*/ 12 w 21600"/>
                          <a:gd name="T3" fmla="*/ 0 h 39592"/>
                          <a:gd name="T4" fmla="*/ 26 w 21600"/>
                          <a:gd name="T5" fmla="*/ 11 h 39592"/>
                          <a:gd name="T6" fmla="*/ 0 60000 65536"/>
                          <a:gd name="T7" fmla="*/ 0 60000 65536"/>
                          <a:gd name="T8" fmla="*/ 0 60000 65536"/>
                        </a:gdLst>
                        <a:ahLst/>
                        <a:cxnLst>
                          <a:cxn ang="T6">
                            <a:pos x="T0" y="T1"/>
                          </a:cxn>
                          <a:cxn ang="T7">
                            <a:pos x="T2" y="T3"/>
                          </a:cxn>
                          <a:cxn ang="T8">
                            <a:pos x="T4" y="T5"/>
                          </a:cxn>
                        </a:cxnLst>
                        <a:rect l="0" t="0" r="r" b="b"/>
                        <a:pathLst>
                          <a:path w="21600" h="39592" fill="none" extrusionOk="0">
                            <a:moveTo>
                              <a:pt x="20647" y="39592"/>
                            </a:moveTo>
                            <a:cubicBezTo>
                              <a:pt x="9100" y="39082"/>
                              <a:pt x="0" y="29572"/>
                              <a:pt x="0" y="18013"/>
                            </a:cubicBezTo>
                            <a:cubicBezTo>
                              <a:pt x="0" y="10764"/>
                              <a:pt x="3635" y="3999"/>
                              <a:pt x="9679" y="-1"/>
                            </a:cubicBezTo>
                          </a:path>
                          <a:path w="21600" h="39592" stroke="0" extrusionOk="0">
                            <a:moveTo>
                              <a:pt x="20647" y="39592"/>
                            </a:moveTo>
                            <a:cubicBezTo>
                              <a:pt x="9100" y="39082"/>
                              <a:pt x="0" y="29572"/>
                              <a:pt x="0" y="18013"/>
                            </a:cubicBezTo>
                            <a:cubicBezTo>
                              <a:pt x="0" y="10764"/>
                              <a:pt x="3635" y="3999"/>
                              <a:pt x="9679" y="-1"/>
                            </a:cubicBezTo>
                            <a:lnTo>
                              <a:pt x="21600" y="18013"/>
                            </a:lnTo>
                            <a:lnTo>
                              <a:pt x="20647" y="39592"/>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259" name="Line 294">
                        <a:extLst>
                          <a:ext uri="{FF2B5EF4-FFF2-40B4-BE49-F238E27FC236}">
                            <a16:creationId xmlns:a16="http://schemas.microsoft.com/office/drawing/2014/main" id="{5EB7448D-BBFA-40C5-B966-6917A0F883C1}"/>
                          </a:ext>
                        </a:extLst>
                      </p:cNvPr>
                      <p:cNvSpPr>
                        <a:spLocks noChangeShapeType="1"/>
                      </p:cNvSpPr>
                      <p:nvPr/>
                    </p:nvSpPr>
                    <p:spPr bwMode="auto">
                      <a:xfrm flipV="1">
                        <a:off x="3850" y="1794"/>
                        <a:ext cx="46"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255" name="Line 295">
                      <a:extLst>
                        <a:ext uri="{FF2B5EF4-FFF2-40B4-BE49-F238E27FC236}">
                          <a16:creationId xmlns:a16="http://schemas.microsoft.com/office/drawing/2014/main" id="{615715B6-41C0-429B-A6A0-D182666E4CFC}"/>
                        </a:ext>
                      </a:extLst>
                    </p:cNvPr>
                    <p:cNvSpPr>
                      <a:spLocks noChangeShapeType="1"/>
                    </p:cNvSpPr>
                    <p:nvPr/>
                  </p:nvSpPr>
                  <p:spPr bwMode="auto">
                    <a:xfrm>
                      <a:off x="3861" y="1837"/>
                      <a:ext cx="169"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256" name="Arco 296">
                      <a:extLst>
                        <a:ext uri="{FF2B5EF4-FFF2-40B4-BE49-F238E27FC236}">
                          <a16:creationId xmlns:a16="http://schemas.microsoft.com/office/drawing/2014/main" id="{22E0A896-0F9D-4E21-814B-0502FA4311DE}"/>
                        </a:ext>
                      </a:extLst>
                    </p:cNvPr>
                    <p:cNvSpPr>
                      <a:spLocks/>
                    </p:cNvSpPr>
                    <p:nvPr/>
                  </p:nvSpPr>
                  <p:spPr bwMode="auto">
                    <a:xfrm>
                      <a:off x="4025" y="1812"/>
                      <a:ext cx="25" cy="25"/>
                    </a:xfrm>
                    <a:custGeom>
                      <a:avLst/>
                      <a:gdLst>
                        <a:gd name="T0" fmla="*/ 11 w 22554"/>
                        <a:gd name="T1" fmla="*/ 0 h 41357"/>
                        <a:gd name="T2" fmla="*/ 0 w 22554"/>
                        <a:gd name="T3" fmla="*/ 26 h 41357"/>
                        <a:gd name="T4" fmla="*/ 1 w 22554"/>
                        <a:gd name="T5" fmla="*/ 12 h 41357"/>
                        <a:gd name="T6" fmla="*/ 0 60000 65536"/>
                        <a:gd name="T7" fmla="*/ 0 60000 65536"/>
                        <a:gd name="T8" fmla="*/ 0 60000 65536"/>
                      </a:gdLst>
                      <a:ahLst/>
                      <a:cxnLst>
                        <a:cxn ang="T6">
                          <a:pos x="T0" y="T1"/>
                        </a:cxn>
                        <a:cxn ang="T7">
                          <a:pos x="T2" y="T3"/>
                        </a:cxn>
                        <a:cxn ang="T8">
                          <a:pos x="T4" y="T5"/>
                        </a:cxn>
                      </a:cxnLst>
                      <a:rect l="0" t="0" r="r" b="b"/>
                      <a:pathLst>
                        <a:path w="22554" h="41357" fill="none" extrusionOk="0">
                          <a:moveTo>
                            <a:pt x="9684" y="0"/>
                          </a:moveTo>
                          <a:cubicBezTo>
                            <a:pt x="17507" y="3457"/>
                            <a:pt x="22554" y="11204"/>
                            <a:pt x="22554" y="19757"/>
                          </a:cubicBezTo>
                          <a:cubicBezTo>
                            <a:pt x="22554" y="31686"/>
                            <a:pt x="12883" y="41357"/>
                            <a:pt x="954" y="41357"/>
                          </a:cubicBezTo>
                          <a:cubicBezTo>
                            <a:pt x="635" y="41356"/>
                            <a:pt x="317" y="41349"/>
                            <a:pt x="0" y="41335"/>
                          </a:cubicBezTo>
                        </a:path>
                        <a:path w="22554" h="41357" stroke="0" extrusionOk="0">
                          <a:moveTo>
                            <a:pt x="9684" y="0"/>
                          </a:moveTo>
                          <a:cubicBezTo>
                            <a:pt x="17507" y="3457"/>
                            <a:pt x="22554" y="11204"/>
                            <a:pt x="22554" y="19757"/>
                          </a:cubicBezTo>
                          <a:cubicBezTo>
                            <a:pt x="22554" y="31686"/>
                            <a:pt x="12883" y="41357"/>
                            <a:pt x="954" y="41357"/>
                          </a:cubicBezTo>
                          <a:cubicBezTo>
                            <a:pt x="635" y="41356"/>
                            <a:pt x="317" y="41349"/>
                            <a:pt x="0" y="41335"/>
                          </a:cubicBezTo>
                          <a:lnTo>
                            <a:pt x="954" y="19757"/>
                          </a:lnTo>
                          <a:lnTo>
                            <a:pt x="9684" y="0"/>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257" name="Line 297">
                      <a:extLst>
                        <a:ext uri="{FF2B5EF4-FFF2-40B4-BE49-F238E27FC236}">
                          <a16:creationId xmlns:a16="http://schemas.microsoft.com/office/drawing/2014/main" id="{6B276FCD-A29A-41BB-926A-132DD9979AC4}"/>
                        </a:ext>
                      </a:extLst>
                    </p:cNvPr>
                    <p:cNvSpPr>
                      <a:spLocks noChangeShapeType="1"/>
                    </p:cNvSpPr>
                    <p:nvPr/>
                  </p:nvSpPr>
                  <p:spPr bwMode="auto">
                    <a:xfrm flipH="1" flipV="1">
                      <a:off x="3994" y="1794"/>
                      <a:ext cx="47"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grpSp>
          </p:grpSp>
          <p:grpSp>
            <p:nvGrpSpPr>
              <p:cNvPr id="23" name="Grupo 22">
                <a:extLst>
                  <a:ext uri="{FF2B5EF4-FFF2-40B4-BE49-F238E27FC236}">
                    <a16:creationId xmlns:a16="http://schemas.microsoft.com/office/drawing/2014/main" id="{FF6F3807-E691-4C4D-8365-9585596054BA}"/>
                  </a:ext>
                </a:extLst>
              </p:cNvPr>
              <p:cNvGrpSpPr/>
              <p:nvPr/>
            </p:nvGrpSpPr>
            <p:grpSpPr>
              <a:xfrm>
                <a:off x="1704914" y="1485002"/>
                <a:ext cx="354297" cy="807006"/>
                <a:chOff x="2263578" y="1348631"/>
                <a:chExt cx="501742" cy="1008188"/>
              </a:xfrm>
            </p:grpSpPr>
            <p:sp>
              <p:nvSpPr>
                <p:cNvPr id="166" name="Rectangle 230" descr="Small confetti">
                  <a:extLst>
                    <a:ext uri="{FF2B5EF4-FFF2-40B4-BE49-F238E27FC236}">
                      <a16:creationId xmlns:a16="http://schemas.microsoft.com/office/drawing/2014/main" id="{5C04A111-7889-4D76-B1A4-222BDA8645C2}"/>
                    </a:ext>
                  </a:extLst>
                </p:cNvPr>
                <p:cNvSpPr>
                  <a:spLocks noChangeArrowheads="1"/>
                </p:cNvSpPr>
                <p:nvPr/>
              </p:nvSpPr>
              <p:spPr bwMode="auto">
                <a:xfrm>
                  <a:off x="2407947" y="1348631"/>
                  <a:ext cx="217737" cy="55123"/>
                </a:xfrm>
                <a:prstGeom prst="rect">
                  <a:avLst/>
                </a:prstGeom>
                <a:solidFill>
                  <a:schemeClr val="accent2">
                    <a:lumMod val="75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grpSp>
              <p:nvGrpSpPr>
                <p:cNvPr id="167" name="Grupo 166">
                  <a:extLst>
                    <a:ext uri="{FF2B5EF4-FFF2-40B4-BE49-F238E27FC236}">
                      <a16:creationId xmlns:a16="http://schemas.microsoft.com/office/drawing/2014/main" id="{AA6AF4FD-2E67-4E47-8840-D719165163EF}"/>
                    </a:ext>
                  </a:extLst>
                </p:cNvPr>
                <p:cNvGrpSpPr/>
                <p:nvPr/>
              </p:nvGrpSpPr>
              <p:grpSpPr>
                <a:xfrm>
                  <a:off x="2263578" y="1409267"/>
                  <a:ext cx="501742" cy="896668"/>
                  <a:chOff x="2263578" y="1409267"/>
                  <a:chExt cx="501742" cy="896668"/>
                </a:xfrm>
              </p:grpSpPr>
              <p:sp>
                <p:nvSpPr>
                  <p:cNvPr id="169" name="Rectangle 231">
                    <a:extLst>
                      <a:ext uri="{FF2B5EF4-FFF2-40B4-BE49-F238E27FC236}">
                        <a16:creationId xmlns:a16="http://schemas.microsoft.com/office/drawing/2014/main" id="{48ED09F0-36EB-420D-9654-CF9D63D16C0D}"/>
                      </a:ext>
                    </a:extLst>
                  </p:cNvPr>
                  <p:cNvSpPr>
                    <a:spLocks noChangeArrowheads="1"/>
                  </p:cNvSpPr>
                  <p:nvPr/>
                </p:nvSpPr>
                <p:spPr bwMode="auto">
                  <a:xfrm>
                    <a:off x="2407947" y="2285723"/>
                    <a:ext cx="217737" cy="20212"/>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sp>
                <p:nvSpPr>
                  <p:cNvPr id="170" name="Rectangle 235">
                    <a:extLst>
                      <a:ext uri="{FF2B5EF4-FFF2-40B4-BE49-F238E27FC236}">
                        <a16:creationId xmlns:a16="http://schemas.microsoft.com/office/drawing/2014/main" id="{03C724EE-0622-4EA8-A8D3-19249E88636C}"/>
                      </a:ext>
                    </a:extLst>
                  </p:cNvPr>
                  <p:cNvSpPr>
                    <a:spLocks noChangeArrowheads="1"/>
                  </p:cNvSpPr>
                  <p:nvPr/>
                </p:nvSpPr>
                <p:spPr bwMode="auto">
                  <a:xfrm>
                    <a:off x="2407947" y="1495626"/>
                    <a:ext cx="217737" cy="18374"/>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grpSp>
                <p:nvGrpSpPr>
                  <p:cNvPr id="171" name="Group 236">
                    <a:extLst>
                      <a:ext uri="{FF2B5EF4-FFF2-40B4-BE49-F238E27FC236}">
                        <a16:creationId xmlns:a16="http://schemas.microsoft.com/office/drawing/2014/main" id="{E781D665-0CC2-46CB-8C11-C55845D411EB}"/>
                      </a:ext>
                    </a:extLst>
                  </p:cNvPr>
                  <p:cNvGrpSpPr>
                    <a:grpSpLocks/>
                  </p:cNvGrpSpPr>
                  <p:nvPr/>
                </p:nvGrpSpPr>
                <p:grpSpPr bwMode="auto">
                  <a:xfrm>
                    <a:off x="2263578" y="1409267"/>
                    <a:ext cx="501742" cy="79010"/>
                    <a:chOff x="3839" y="1423"/>
                    <a:chExt cx="212" cy="43"/>
                  </a:xfrm>
                  <a:solidFill>
                    <a:schemeClr val="accent5">
                      <a:lumMod val="50000"/>
                    </a:schemeClr>
                  </a:solidFill>
                </p:grpSpPr>
                <p:grpSp>
                  <p:nvGrpSpPr>
                    <p:cNvPr id="227" name="Group 237">
                      <a:extLst>
                        <a:ext uri="{FF2B5EF4-FFF2-40B4-BE49-F238E27FC236}">
                          <a16:creationId xmlns:a16="http://schemas.microsoft.com/office/drawing/2014/main" id="{8EA08C62-2735-41B7-9517-3E8899EA6B28}"/>
                        </a:ext>
                      </a:extLst>
                    </p:cNvPr>
                    <p:cNvGrpSpPr>
                      <a:grpSpLocks/>
                    </p:cNvGrpSpPr>
                    <p:nvPr/>
                  </p:nvGrpSpPr>
                  <p:grpSpPr bwMode="auto">
                    <a:xfrm>
                      <a:off x="3839" y="1423"/>
                      <a:ext cx="56" cy="41"/>
                      <a:chOff x="3839" y="1423"/>
                      <a:chExt cx="56" cy="41"/>
                    </a:xfrm>
                    <a:grpFill/>
                  </p:grpSpPr>
                  <p:sp>
                    <p:nvSpPr>
                      <p:cNvPr id="231" name="Arco 238">
                        <a:extLst>
                          <a:ext uri="{FF2B5EF4-FFF2-40B4-BE49-F238E27FC236}">
                            <a16:creationId xmlns:a16="http://schemas.microsoft.com/office/drawing/2014/main" id="{D63034EB-2E87-4B33-8D53-8957C5EC08C0}"/>
                          </a:ext>
                        </a:extLst>
                      </p:cNvPr>
                      <p:cNvSpPr>
                        <a:spLocks/>
                      </p:cNvSpPr>
                      <p:nvPr/>
                    </p:nvSpPr>
                    <p:spPr bwMode="auto">
                      <a:xfrm>
                        <a:off x="3839" y="1440"/>
                        <a:ext cx="25" cy="24"/>
                      </a:xfrm>
                      <a:custGeom>
                        <a:avLst/>
                        <a:gdLst>
                          <a:gd name="T0" fmla="*/ 24 w 21600"/>
                          <a:gd name="T1" fmla="*/ 24 h 39945"/>
                          <a:gd name="T2" fmla="*/ 12 w 21600"/>
                          <a:gd name="T3" fmla="*/ 0 h 39945"/>
                          <a:gd name="T4" fmla="*/ 25 w 21600"/>
                          <a:gd name="T5" fmla="*/ 11 h 39945"/>
                          <a:gd name="T6" fmla="*/ 0 60000 65536"/>
                          <a:gd name="T7" fmla="*/ 0 60000 65536"/>
                          <a:gd name="T8" fmla="*/ 0 60000 65536"/>
                        </a:gdLst>
                        <a:ahLst/>
                        <a:cxnLst>
                          <a:cxn ang="T6">
                            <a:pos x="T0" y="T1"/>
                          </a:cxn>
                          <a:cxn ang="T7">
                            <a:pos x="T2" y="T3"/>
                          </a:cxn>
                          <a:cxn ang="T8">
                            <a:pos x="T4" y="T5"/>
                          </a:cxn>
                        </a:cxnLst>
                        <a:rect l="0" t="0" r="r" b="b"/>
                        <a:pathLst>
                          <a:path w="21600" h="39945" fill="none" extrusionOk="0">
                            <a:moveTo>
                              <a:pt x="20646" y="39944"/>
                            </a:moveTo>
                            <a:cubicBezTo>
                              <a:pt x="9098" y="39434"/>
                              <a:pt x="0" y="29924"/>
                              <a:pt x="0" y="18366"/>
                            </a:cubicBezTo>
                            <a:cubicBezTo>
                              <a:pt x="0" y="10885"/>
                              <a:pt x="3870" y="3937"/>
                              <a:pt x="10231" y="0"/>
                            </a:cubicBezTo>
                          </a:path>
                          <a:path w="21600" h="39945" stroke="0" extrusionOk="0">
                            <a:moveTo>
                              <a:pt x="20646" y="39944"/>
                            </a:moveTo>
                            <a:cubicBezTo>
                              <a:pt x="9098" y="39434"/>
                              <a:pt x="0" y="29924"/>
                              <a:pt x="0" y="18366"/>
                            </a:cubicBezTo>
                            <a:cubicBezTo>
                              <a:pt x="0" y="10885"/>
                              <a:pt x="3870" y="3937"/>
                              <a:pt x="10231" y="0"/>
                            </a:cubicBezTo>
                            <a:lnTo>
                              <a:pt x="21600" y="18366"/>
                            </a:lnTo>
                            <a:lnTo>
                              <a:pt x="20646" y="39944"/>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232" name="Line 239">
                        <a:extLst>
                          <a:ext uri="{FF2B5EF4-FFF2-40B4-BE49-F238E27FC236}">
                            <a16:creationId xmlns:a16="http://schemas.microsoft.com/office/drawing/2014/main" id="{468F8AA1-175B-4F42-B193-9FDF362D3E56}"/>
                          </a:ext>
                        </a:extLst>
                      </p:cNvPr>
                      <p:cNvSpPr>
                        <a:spLocks noChangeShapeType="1"/>
                      </p:cNvSpPr>
                      <p:nvPr/>
                    </p:nvSpPr>
                    <p:spPr bwMode="auto">
                      <a:xfrm flipV="1">
                        <a:off x="3847" y="1422"/>
                        <a:ext cx="47" cy="16"/>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228" name="Line 240">
                      <a:extLst>
                        <a:ext uri="{FF2B5EF4-FFF2-40B4-BE49-F238E27FC236}">
                          <a16:creationId xmlns:a16="http://schemas.microsoft.com/office/drawing/2014/main" id="{3EB2C7DA-094C-4D29-B704-DB50BE7ADC17}"/>
                        </a:ext>
                      </a:extLst>
                    </p:cNvPr>
                    <p:cNvSpPr>
                      <a:spLocks noChangeShapeType="1"/>
                    </p:cNvSpPr>
                    <p:nvPr/>
                  </p:nvSpPr>
                  <p:spPr bwMode="auto">
                    <a:xfrm>
                      <a:off x="3859" y="1467"/>
                      <a:ext cx="171"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229" name="Arco 241">
                      <a:extLst>
                        <a:ext uri="{FF2B5EF4-FFF2-40B4-BE49-F238E27FC236}">
                          <a16:creationId xmlns:a16="http://schemas.microsoft.com/office/drawing/2014/main" id="{00E7C97C-2156-4F62-927B-671604216BF9}"/>
                        </a:ext>
                      </a:extLst>
                    </p:cNvPr>
                    <p:cNvSpPr>
                      <a:spLocks/>
                    </p:cNvSpPr>
                    <p:nvPr/>
                  </p:nvSpPr>
                  <p:spPr bwMode="auto">
                    <a:xfrm>
                      <a:off x="4026" y="1441"/>
                      <a:ext cx="25" cy="24"/>
                    </a:xfrm>
                    <a:custGeom>
                      <a:avLst/>
                      <a:gdLst>
                        <a:gd name="T0" fmla="*/ 11 w 22557"/>
                        <a:gd name="T1" fmla="*/ 0 h 41347"/>
                        <a:gd name="T2" fmla="*/ 0 w 22557"/>
                        <a:gd name="T3" fmla="*/ 24 h 41347"/>
                        <a:gd name="T4" fmla="*/ 1 w 22557"/>
                        <a:gd name="T5" fmla="*/ 11 h 41347"/>
                        <a:gd name="T6" fmla="*/ 0 60000 65536"/>
                        <a:gd name="T7" fmla="*/ 0 60000 65536"/>
                        <a:gd name="T8" fmla="*/ 0 60000 65536"/>
                      </a:gdLst>
                      <a:ahLst/>
                      <a:cxnLst>
                        <a:cxn ang="T6">
                          <a:pos x="T0" y="T1"/>
                        </a:cxn>
                        <a:cxn ang="T7">
                          <a:pos x="T2" y="T3"/>
                        </a:cxn>
                        <a:cxn ang="T8">
                          <a:pos x="T4" y="T5"/>
                        </a:cxn>
                      </a:cxnLst>
                      <a:rect l="0" t="0" r="r" b="b"/>
                      <a:pathLst>
                        <a:path w="22557" h="41347" fill="none" extrusionOk="0">
                          <a:moveTo>
                            <a:pt x="9710" y="-1"/>
                          </a:moveTo>
                          <a:cubicBezTo>
                            <a:pt x="17520" y="3462"/>
                            <a:pt x="22557" y="11203"/>
                            <a:pt x="22557" y="19747"/>
                          </a:cubicBezTo>
                          <a:cubicBezTo>
                            <a:pt x="22557" y="31676"/>
                            <a:pt x="12886" y="41347"/>
                            <a:pt x="957" y="41347"/>
                          </a:cubicBezTo>
                          <a:cubicBezTo>
                            <a:pt x="637" y="41346"/>
                            <a:pt x="318" y="41339"/>
                            <a:pt x="0" y="41325"/>
                          </a:cubicBezTo>
                        </a:path>
                        <a:path w="22557" h="41347" stroke="0" extrusionOk="0">
                          <a:moveTo>
                            <a:pt x="9710" y="-1"/>
                          </a:moveTo>
                          <a:cubicBezTo>
                            <a:pt x="17520" y="3462"/>
                            <a:pt x="22557" y="11203"/>
                            <a:pt x="22557" y="19747"/>
                          </a:cubicBezTo>
                          <a:cubicBezTo>
                            <a:pt x="22557" y="31676"/>
                            <a:pt x="12886" y="41347"/>
                            <a:pt x="957" y="41347"/>
                          </a:cubicBezTo>
                          <a:cubicBezTo>
                            <a:pt x="637" y="41346"/>
                            <a:pt x="318" y="41339"/>
                            <a:pt x="0" y="41325"/>
                          </a:cubicBezTo>
                          <a:lnTo>
                            <a:pt x="957" y="19747"/>
                          </a:lnTo>
                          <a:lnTo>
                            <a:pt x="9710" y="-1"/>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230" name="Line 242">
                      <a:extLst>
                        <a:ext uri="{FF2B5EF4-FFF2-40B4-BE49-F238E27FC236}">
                          <a16:creationId xmlns:a16="http://schemas.microsoft.com/office/drawing/2014/main" id="{19EB45DE-086C-4F16-B473-19951C5F9209}"/>
                        </a:ext>
                      </a:extLst>
                    </p:cNvPr>
                    <p:cNvSpPr>
                      <a:spLocks noChangeShapeType="1"/>
                    </p:cNvSpPr>
                    <p:nvPr/>
                  </p:nvSpPr>
                  <p:spPr bwMode="auto">
                    <a:xfrm flipH="1" flipV="1">
                      <a:off x="3994" y="1422"/>
                      <a:ext cx="46" cy="16"/>
                    </a:xfrm>
                    <a:prstGeom prst="line">
                      <a:avLst/>
                    </a:prstGeom>
                    <a:grpFill/>
                    <a:ln w="12700">
                      <a:solidFill>
                        <a:schemeClr val="tx1"/>
                      </a:solidFill>
                      <a:round/>
                      <a:headEnd type="none" w="sm" len="sm"/>
                      <a:tailEnd type="none" w="sm" len="sm"/>
                    </a:ln>
                    <a:extLst/>
                  </p:spPr>
                  <p:txBody>
                    <a:bodyPr wrap="none" anchor="ctr"/>
                    <a:lstStyle/>
                    <a:p>
                      <a:endParaRPr lang="es-CO"/>
                    </a:p>
                  </p:txBody>
                </p:sp>
              </p:grpSp>
              <p:grpSp>
                <p:nvGrpSpPr>
                  <p:cNvPr id="172" name="Group 243">
                    <a:extLst>
                      <a:ext uri="{FF2B5EF4-FFF2-40B4-BE49-F238E27FC236}">
                        <a16:creationId xmlns:a16="http://schemas.microsoft.com/office/drawing/2014/main" id="{34923FDE-FB89-46B5-BFC9-6B72C39484C8}"/>
                      </a:ext>
                    </a:extLst>
                  </p:cNvPr>
                  <p:cNvGrpSpPr>
                    <a:grpSpLocks/>
                  </p:cNvGrpSpPr>
                  <p:nvPr/>
                </p:nvGrpSpPr>
                <p:grpSpPr bwMode="auto">
                  <a:xfrm>
                    <a:off x="2263578" y="1515838"/>
                    <a:ext cx="501742" cy="80847"/>
                    <a:chOff x="3839" y="1481"/>
                    <a:chExt cx="212" cy="44"/>
                  </a:xfrm>
                  <a:solidFill>
                    <a:schemeClr val="accent5">
                      <a:lumMod val="50000"/>
                    </a:schemeClr>
                  </a:solidFill>
                </p:grpSpPr>
                <p:grpSp>
                  <p:nvGrpSpPr>
                    <p:cNvPr id="221" name="Group 244">
                      <a:extLst>
                        <a:ext uri="{FF2B5EF4-FFF2-40B4-BE49-F238E27FC236}">
                          <a16:creationId xmlns:a16="http://schemas.microsoft.com/office/drawing/2014/main" id="{29F68FC8-07C7-4955-AE44-3F017CF522BA}"/>
                        </a:ext>
                      </a:extLst>
                    </p:cNvPr>
                    <p:cNvGrpSpPr>
                      <a:grpSpLocks/>
                    </p:cNvGrpSpPr>
                    <p:nvPr/>
                  </p:nvGrpSpPr>
                  <p:grpSpPr bwMode="auto">
                    <a:xfrm>
                      <a:off x="3839" y="1481"/>
                      <a:ext cx="56" cy="43"/>
                      <a:chOff x="3839" y="1481"/>
                      <a:chExt cx="56" cy="43"/>
                    </a:xfrm>
                    <a:grpFill/>
                  </p:grpSpPr>
                  <p:sp>
                    <p:nvSpPr>
                      <p:cNvPr id="225" name="Arco 245">
                        <a:extLst>
                          <a:ext uri="{FF2B5EF4-FFF2-40B4-BE49-F238E27FC236}">
                            <a16:creationId xmlns:a16="http://schemas.microsoft.com/office/drawing/2014/main" id="{E3024316-1C75-483C-973B-06D1B1615E82}"/>
                          </a:ext>
                        </a:extLst>
                      </p:cNvPr>
                      <p:cNvSpPr>
                        <a:spLocks/>
                      </p:cNvSpPr>
                      <p:nvPr/>
                    </p:nvSpPr>
                    <p:spPr bwMode="auto">
                      <a:xfrm>
                        <a:off x="3839" y="1502"/>
                        <a:ext cx="25" cy="21"/>
                      </a:xfrm>
                      <a:custGeom>
                        <a:avLst/>
                        <a:gdLst>
                          <a:gd name="T0" fmla="*/ 24 w 21600"/>
                          <a:gd name="T1" fmla="*/ 22 h 40273"/>
                          <a:gd name="T2" fmla="*/ 12 w 21600"/>
                          <a:gd name="T3" fmla="*/ 0 h 40273"/>
                          <a:gd name="T4" fmla="*/ 25 w 21600"/>
                          <a:gd name="T5" fmla="*/ 10 h 40273"/>
                          <a:gd name="T6" fmla="*/ 0 60000 65536"/>
                          <a:gd name="T7" fmla="*/ 0 60000 65536"/>
                          <a:gd name="T8" fmla="*/ 0 60000 65536"/>
                        </a:gdLst>
                        <a:ahLst/>
                        <a:cxnLst>
                          <a:cxn ang="T6">
                            <a:pos x="T0" y="T1"/>
                          </a:cxn>
                          <a:cxn ang="T7">
                            <a:pos x="T2" y="T3"/>
                          </a:cxn>
                          <a:cxn ang="T8">
                            <a:pos x="T4" y="T5"/>
                          </a:cxn>
                        </a:cxnLst>
                        <a:rect l="0" t="0" r="r" b="b"/>
                        <a:pathLst>
                          <a:path w="21600" h="40273" fill="none" extrusionOk="0">
                            <a:moveTo>
                              <a:pt x="20639" y="40272"/>
                            </a:moveTo>
                            <a:cubicBezTo>
                              <a:pt x="9094" y="39758"/>
                              <a:pt x="0" y="30249"/>
                              <a:pt x="0" y="18694"/>
                            </a:cubicBezTo>
                            <a:cubicBezTo>
                              <a:pt x="0" y="10985"/>
                              <a:pt x="4107" y="3861"/>
                              <a:pt x="10778" y="-1"/>
                            </a:cubicBezTo>
                          </a:path>
                          <a:path w="21600" h="40273" stroke="0" extrusionOk="0">
                            <a:moveTo>
                              <a:pt x="20639" y="40272"/>
                            </a:moveTo>
                            <a:cubicBezTo>
                              <a:pt x="9094" y="39758"/>
                              <a:pt x="0" y="30249"/>
                              <a:pt x="0" y="18694"/>
                            </a:cubicBezTo>
                            <a:cubicBezTo>
                              <a:pt x="0" y="10985"/>
                              <a:pt x="4107" y="3861"/>
                              <a:pt x="10778" y="-1"/>
                            </a:cubicBezTo>
                            <a:lnTo>
                              <a:pt x="21600" y="18694"/>
                            </a:lnTo>
                            <a:lnTo>
                              <a:pt x="20639" y="40272"/>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226" name="Line 246">
                        <a:extLst>
                          <a:ext uri="{FF2B5EF4-FFF2-40B4-BE49-F238E27FC236}">
                            <a16:creationId xmlns:a16="http://schemas.microsoft.com/office/drawing/2014/main" id="{A147C8C6-10F9-42E8-8367-5884B087BDC6}"/>
                          </a:ext>
                        </a:extLst>
                      </p:cNvPr>
                      <p:cNvSpPr>
                        <a:spLocks noChangeShapeType="1"/>
                      </p:cNvSpPr>
                      <p:nvPr/>
                    </p:nvSpPr>
                    <p:spPr bwMode="auto">
                      <a:xfrm flipV="1">
                        <a:off x="3847" y="1480"/>
                        <a:ext cx="47" cy="19"/>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222" name="Line 247">
                      <a:extLst>
                        <a:ext uri="{FF2B5EF4-FFF2-40B4-BE49-F238E27FC236}">
                          <a16:creationId xmlns:a16="http://schemas.microsoft.com/office/drawing/2014/main" id="{32A8E807-0D58-4E08-AF5B-4EDFDC6B7EB2}"/>
                        </a:ext>
                      </a:extLst>
                    </p:cNvPr>
                    <p:cNvSpPr>
                      <a:spLocks noChangeShapeType="1"/>
                    </p:cNvSpPr>
                    <p:nvPr/>
                  </p:nvSpPr>
                  <p:spPr bwMode="auto">
                    <a:xfrm>
                      <a:off x="3859" y="1524"/>
                      <a:ext cx="171"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223" name="Arco 248">
                      <a:extLst>
                        <a:ext uri="{FF2B5EF4-FFF2-40B4-BE49-F238E27FC236}">
                          <a16:creationId xmlns:a16="http://schemas.microsoft.com/office/drawing/2014/main" id="{1BBC5836-7646-40CF-A9EB-C83340B98DB6}"/>
                        </a:ext>
                      </a:extLst>
                    </p:cNvPr>
                    <p:cNvSpPr>
                      <a:spLocks/>
                    </p:cNvSpPr>
                    <p:nvPr/>
                  </p:nvSpPr>
                  <p:spPr bwMode="auto">
                    <a:xfrm>
                      <a:off x="4027" y="1502"/>
                      <a:ext cx="24" cy="23"/>
                    </a:xfrm>
                    <a:custGeom>
                      <a:avLst/>
                      <a:gdLst>
                        <a:gd name="T0" fmla="*/ 11 w 22518"/>
                        <a:gd name="T1" fmla="*/ 0 h 41192"/>
                        <a:gd name="T2" fmla="*/ 0 w 22518"/>
                        <a:gd name="T3" fmla="*/ 23 h 41192"/>
                        <a:gd name="T4" fmla="*/ 1 w 22518"/>
                        <a:gd name="T5" fmla="*/ 11 h 41192"/>
                        <a:gd name="T6" fmla="*/ 0 60000 65536"/>
                        <a:gd name="T7" fmla="*/ 0 60000 65536"/>
                        <a:gd name="T8" fmla="*/ 0 60000 65536"/>
                      </a:gdLst>
                      <a:ahLst/>
                      <a:cxnLst>
                        <a:cxn ang="T6">
                          <a:pos x="T0" y="T1"/>
                        </a:cxn>
                        <a:cxn ang="T7">
                          <a:pos x="T2" y="T3"/>
                        </a:cxn>
                        <a:cxn ang="T8">
                          <a:pos x="T4" y="T5"/>
                        </a:cxn>
                      </a:cxnLst>
                      <a:rect l="0" t="0" r="r" b="b"/>
                      <a:pathLst>
                        <a:path w="22518" h="41192" fill="none" extrusionOk="0">
                          <a:moveTo>
                            <a:pt x="10012" y="0"/>
                          </a:moveTo>
                          <a:cubicBezTo>
                            <a:pt x="17639" y="3540"/>
                            <a:pt x="22518" y="11184"/>
                            <a:pt x="22518" y="19592"/>
                          </a:cubicBezTo>
                          <a:cubicBezTo>
                            <a:pt x="22518" y="31521"/>
                            <a:pt x="12847" y="41192"/>
                            <a:pt x="918" y="41192"/>
                          </a:cubicBezTo>
                          <a:cubicBezTo>
                            <a:pt x="611" y="41191"/>
                            <a:pt x="305" y="41185"/>
                            <a:pt x="-1" y="41172"/>
                          </a:cubicBezTo>
                        </a:path>
                        <a:path w="22518" h="41192" stroke="0" extrusionOk="0">
                          <a:moveTo>
                            <a:pt x="10012" y="0"/>
                          </a:moveTo>
                          <a:cubicBezTo>
                            <a:pt x="17639" y="3540"/>
                            <a:pt x="22518" y="11184"/>
                            <a:pt x="22518" y="19592"/>
                          </a:cubicBezTo>
                          <a:cubicBezTo>
                            <a:pt x="22518" y="31521"/>
                            <a:pt x="12847" y="41192"/>
                            <a:pt x="918" y="41192"/>
                          </a:cubicBezTo>
                          <a:cubicBezTo>
                            <a:pt x="611" y="41191"/>
                            <a:pt x="305" y="41185"/>
                            <a:pt x="-1" y="41172"/>
                          </a:cubicBezTo>
                          <a:lnTo>
                            <a:pt x="918" y="19592"/>
                          </a:lnTo>
                          <a:lnTo>
                            <a:pt x="10012" y="0"/>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224" name="Line 249">
                      <a:extLst>
                        <a:ext uri="{FF2B5EF4-FFF2-40B4-BE49-F238E27FC236}">
                          <a16:creationId xmlns:a16="http://schemas.microsoft.com/office/drawing/2014/main" id="{7521B0A9-1010-4CE4-917A-120FF686D8CA}"/>
                        </a:ext>
                      </a:extLst>
                    </p:cNvPr>
                    <p:cNvSpPr>
                      <a:spLocks noChangeShapeType="1"/>
                    </p:cNvSpPr>
                    <p:nvPr/>
                  </p:nvSpPr>
                  <p:spPr bwMode="auto">
                    <a:xfrm flipH="1" flipV="1">
                      <a:off x="3994" y="1480"/>
                      <a:ext cx="46" cy="19"/>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173" name="Rectangle 250">
                    <a:extLst>
                      <a:ext uri="{FF2B5EF4-FFF2-40B4-BE49-F238E27FC236}">
                        <a16:creationId xmlns:a16="http://schemas.microsoft.com/office/drawing/2014/main" id="{77E45369-7004-45C2-A6E1-0282A8678D12}"/>
                      </a:ext>
                    </a:extLst>
                  </p:cNvPr>
                  <p:cNvSpPr>
                    <a:spLocks noChangeArrowheads="1"/>
                  </p:cNvSpPr>
                  <p:nvPr/>
                </p:nvSpPr>
                <p:spPr bwMode="auto">
                  <a:xfrm>
                    <a:off x="2405581" y="1605872"/>
                    <a:ext cx="220103" cy="23887"/>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grpSp>
                <p:nvGrpSpPr>
                  <p:cNvPr id="174" name="Group 251">
                    <a:extLst>
                      <a:ext uri="{FF2B5EF4-FFF2-40B4-BE49-F238E27FC236}">
                        <a16:creationId xmlns:a16="http://schemas.microsoft.com/office/drawing/2014/main" id="{6B6A4317-39AA-4D4B-B0BA-C9915314B152}"/>
                      </a:ext>
                    </a:extLst>
                  </p:cNvPr>
                  <p:cNvGrpSpPr>
                    <a:grpSpLocks/>
                  </p:cNvGrpSpPr>
                  <p:nvPr/>
                </p:nvGrpSpPr>
                <p:grpSpPr bwMode="auto">
                  <a:xfrm>
                    <a:off x="2265945" y="1631596"/>
                    <a:ext cx="499375" cy="84522"/>
                    <a:chOff x="3840" y="1544"/>
                    <a:chExt cx="211" cy="46"/>
                  </a:xfrm>
                  <a:solidFill>
                    <a:schemeClr val="accent5">
                      <a:lumMod val="50000"/>
                    </a:schemeClr>
                  </a:solidFill>
                </p:grpSpPr>
                <p:grpSp>
                  <p:nvGrpSpPr>
                    <p:cNvPr id="215" name="Group 252">
                      <a:extLst>
                        <a:ext uri="{FF2B5EF4-FFF2-40B4-BE49-F238E27FC236}">
                          <a16:creationId xmlns:a16="http://schemas.microsoft.com/office/drawing/2014/main" id="{C4CF2680-2010-4509-A6A6-72E56AE1EBC2}"/>
                        </a:ext>
                      </a:extLst>
                    </p:cNvPr>
                    <p:cNvGrpSpPr>
                      <a:grpSpLocks/>
                    </p:cNvGrpSpPr>
                    <p:nvPr/>
                  </p:nvGrpSpPr>
                  <p:grpSpPr bwMode="auto">
                    <a:xfrm>
                      <a:off x="3840" y="1544"/>
                      <a:ext cx="56" cy="46"/>
                      <a:chOff x="3840" y="1544"/>
                      <a:chExt cx="56" cy="46"/>
                    </a:xfrm>
                    <a:grpFill/>
                  </p:grpSpPr>
                  <p:sp>
                    <p:nvSpPr>
                      <p:cNvPr id="219" name="Arco 253">
                        <a:extLst>
                          <a:ext uri="{FF2B5EF4-FFF2-40B4-BE49-F238E27FC236}">
                            <a16:creationId xmlns:a16="http://schemas.microsoft.com/office/drawing/2014/main" id="{F9DCF327-1E3C-4362-9346-1B2981B27892}"/>
                          </a:ext>
                        </a:extLst>
                      </p:cNvPr>
                      <p:cNvSpPr>
                        <a:spLocks/>
                      </p:cNvSpPr>
                      <p:nvPr/>
                    </p:nvSpPr>
                    <p:spPr bwMode="auto">
                      <a:xfrm>
                        <a:off x="3840" y="1564"/>
                        <a:ext cx="25" cy="26"/>
                      </a:xfrm>
                      <a:custGeom>
                        <a:avLst/>
                        <a:gdLst>
                          <a:gd name="T0" fmla="*/ 25 w 21600"/>
                          <a:gd name="T1" fmla="*/ 26 h 39390"/>
                          <a:gd name="T2" fmla="*/ 11 w 21600"/>
                          <a:gd name="T3" fmla="*/ 0 h 39390"/>
                          <a:gd name="T4" fmla="*/ 26 w 21600"/>
                          <a:gd name="T5" fmla="*/ 12 h 39390"/>
                          <a:gd name="T6" fmla="*/ 0 60000 65536"/>
                          <a:gd name="T7" fmla="*/ 0 60000 65536"/>
                          <a:gd name="T8" fmla="*/ 0 60000 65536"/>
                        </a:gdLst>
                        <a:ahLst/>
                        <a:cxnLst>
                          <a:cxn ang="T6">
                            <a:pos x="T0" y="T1"/>
                          </a:cxn>
                          <a:cxn ang="T7">
                            <a:pos x="T2" y="T3"/>
                          </a:cxn>
                          <a:cxn ang="T8">
                            <a:pos x="T4" y="T5"/>
                          </a:cxn>
                        </a:cxnLst>
                        <a:rect l="0" t="0" r="r" b="b"/>
                        <a:pathLst>
                          <a:path w="21600" h="39390" fill="none" extrusionOk="0">
                            <a:moveTo>
                              <a:pt x="20689" y="39389"/>
                            </a:moveTo>
                            <a:cubicBezTo>
                              <a:pt x="9124" y="38901"/>
                              <a:pt x="0" y="29384"/>
                              <a:pt x="0" y="17809"/>
                            </a:cubicBezTo>
                            <a:cubicBezTo>
                              <a:pt x="0" y="10689"/>
                              <a:pt x="3507" y="4027"/>
                              <a:pt x="9377" y="-1"/>
                            </a:cubicBezTo>
                          </a:path>
                          <a:path w="21600" h="39390" stroke="0" extrusionOk="0">
                            <a:moveTo>
                              <a:pt x="20689" y="39389"/>
                            </a:moveTo>
                            <a:cubicBezTo>
                              <a:pt x="9124" y="38901"/>
                              <a:pt x="0" y="29384"/>
                              <a:pt x="0" y="17809"/>
                            </a:cubicBezTo>
                            <a:cubicBezTo>
                              <a:pt x="0" y="10689"/>
                              <a:pt x="3507" y="4027"/>
                              <a:pt x="9377" y="-1"/>
                            </a:cubicBezTo>
                            <a:lnTo>
                              <a:pt x="21600" y="17809"/>
                            </a:lnTo>
                            <a:lnTo>
                              <a:pt x="20689" y="39389"/>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220" name="Line 254">
                        <a:extLst>
                          <a:ext uri="{FF2B5EF4-FFF2-40B4-BE49-F238E27FC236}">
                            <a16:creationId xmlns:a16="http://schemas.microsoft.com/office/drawing/2014/main" id="{737E9904-A511-46FA-A48F-CAFC1E01DFCC}"/>
                          </a:ext>
                        </a:extLst>
                      </p:cNvPr>
                      <p:cNvSpPr>
                        <a:spLocks noChangeShapeType="1"/>
                      </p:cNvSpPr>
                      <p:nvPr/>
                    </p:nvSpPr>
                    <p:spPr bwMode="auto">
                      <a:xfrm flipV="1">
                        <a:off x="3850" y="1543"/>
                        <a:ext cx="46"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216" name="Line 255">
                      <a:extLst>
                        <a:ext uri="{FF2B5EF4-FFF2-40B4-BE49-F238E27FC236}">
                          <a16:creationId xmlns:a16="http://schemas.microsoft.com/office/drawing/2014/main" id="{26C541CE-B464-4C2B-875C-097222D33EFB}"/>
                        </a:ext>
                      </a:extLst>
                    </p:cNvPr>
                    <p:cNvSpPr>
                      <a:spLocks noChangeShapeType="1"/>
                    </p:cNvSpPr>
                    <p:nvPr/>
                  </p:nvSpPr>
                  <p:spPr bwMode="auto">
                    <a:xfrm>
                      <a:off x="3861" y="1588"/>
                      <a:ext cx="170"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217" name="Arco 256">
                      <a:extLst>
                        <a:ext uri="{FF2B5EF4-FFF2-40B4-BE49-F238E27FC236}">
                          <a16:creationId xmlns:a16="http://schemas.microsoft.com/office/drawing/2014/main" id="{9B9C9746-C2EF-431A-A309-0D22AEA91D28}"/>
                        </a:ext>
                      </a:extLst>
                    </p:cNvPr>
                    <p:cNvSpPr>
                      <a:spLocks/>
                    </p:cNvSpPr>
                    <p:nvPr/>
                  </p:nvSpPr>
                  <p:spPr bwMode="auto">
                    <a:xfrm>
                      <a:off x="4026" y="1564"/>
                      <a:ext cx="25" cy="26"/>
                    </a:xfrm>
                    <a:custGeom>
                      <a:avLst/>
                      <a:gdLst>
                        <a:gd name="T0" fmla="*/ 11 w 22554"/>
                        <a:gd name="T1" fmla="*/ 0 h 41357"/>
                        <a:gd name="T2" fmla="*/ 0 w 22554"/>
                        <a:gd name="T3" fmla="*/ 26 h 41357"/>
                        <a:gd name="T4" fmla="*/ 1 w 22554"/>
                        <a:gd name="T5" fmla="*/ 12 h 41357"/>
                        <a:gd name="T6" fmla="*/ 0 60000 65536"/>
                        <a:gd name="T7" fmla="*/ 0 60000 65536"/>
                        <a:gd name="T8" fmla="*/ 0 60000 65536"/>
                      </a:gdLst>
                      <a:ahLst/>
                      <a:cxnLst>
                        <a:cxn ang="T6">
                          <a:pos x="T0" y="T1"/>
                        </a:cxn>
                        <a:cxn ang="T7">
                          <a:pos x="T2" y="T3"/>
                        </a:cxn>
                        <a:cxn ang="T8">
                          <a:pos x="T4" y="T5"/>
                        </a:cxn>
                      </a:cxnLst>
                      <a:rect l="0" t="0" r="r" b="b"/>
                      <a:pathLst>
                        <a:path w="22554" h="41357" fill="none" extrusionOk="0">
                          <a:moveTo>
                            <a:pt x="9684" y="0"/>
                          </a:moveTo>
                          <a:cubicBezTo>
                            <a:pt x="17507" y="3457"/>
                            <a:pt x="22554" y="11204"/>
                            <a:pt x="22554" y="19757"/>
                          </a:cubicBezTo>
                          <a:cubicBezTo>
                            <a:pt x="22554" y="31686"/>
                            <a:pt x="12883" y="41357"/>
                            <a:pt x="954" y="41357"/>
                          </a:cubicBezTo>
                          <a:cubicBezTo>
                            <a:pt x="635" y="41356"/>
                            <a:pt x="317" y="41349"/>
                            <a:pt x="0" y="41335"/>
                          </a:cubicBezTo>
                        </a:path>
                        <a:path w="22554" h="41357" stroke="0" extrusionOk="0">
                          <a:moveTo>
                            <a:pt x="9684" y="0"/>
                          </a:moveTo>
                          <a:cubicBezTo>
                            <a:pt x="17507" y="3457"/>
                            <a:pt x="22554" y="11204"/>
                            <a:pt x="22554" y="19757"/>
                          </a:cubicBezTo>
                          <a:cubicBezTo>
                            <a:pt x="22554" y="31686"/>
                            <a:pt x="12883" y="41357"/>
                            <a:pt x="954" y="41357"/>
                          </a:cubicBezTo>
                          <a:cubicBezTo>
                            <a:pt x="635" y="41356"/>
                            <a:pt x="317" y="41349"/>
                            <a:pt x="0" y="41335"/>
                          </a:cubicBezTo>
                          <a:lnTo>
                            <a:pt x="954" y="19757"/>
                          </a:lnTo>
                          <a:lnTo>
                            <a:pt x="9684" y="0"/>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218" name="Line 257">
                      <a:extLst>
                        <a:ext uri="{FF2B5EF4-FFF2-40B4-BE49-F238E27FC236}">
                          <a16:creationId xmlns:a16="http://schemas.microsoft.com/office/drawing/2014/main" id="{28CD2CA2-A532-4ACB-A90F-56BE94130253}"/>
                        </a:ext>
                      </a:extLst>
                    </p:cNvPr>
                    <p:cNvSpPr>
                      <a:spLocks noChangeShapeType="1"/>
                    </p:cNvSpPr>
                    <p:nvPr/>
                  </p:nvSpPr>
                  <p:spPr bwMode="auto">
                    <a:xfrm flipH="1" flipV="1">
                      <a:off x="3994" y="1543"/>
                      <a:ext cx="46"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175" name="Rectangle 258">
                    <a:extLst>
                      <a:ext uri="{FF2B5EF4-FFF2-40B4-BE49-F238E27FC236}">
                        <a16:creationId xmlns:a16="http://schemas.microsoft.com/office/drawing/2014/main" id="{DF2B90CF-49E2-40EF-B16B-037D2BAFDA7D}"/>
                      </a:ext>
                    </a:extLst>
                  </p:cNvPr>
                  <p:cNvSpPr>
                    <a:spLocks noChangeArrowheads="1"/>
                  </p:cNvSpPr>
                  <p:nvPr/>
                </p:nvSpPr>
                <p:spPr bwMode="auto">
                  <a:xfrm>
                    <a:off x="2407947" y="1721631"/>
                    <a:ext cx="217737" cy="20212"/>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grpSp>
                <p:nvGrpSpPr>
                  <p:cNvPr id="176" name="Group 259">
                    <a:extLst>
                      <a:ext uri="{FF2B5EF4-FFF2-40B4-BE49-F238E27FC236}">
                        <a16:creationId xmlns:a16="http://schemas.microsoft.com/office/drawing/2014/main" id="{DA805763-D20F-419B-9840-5B5A23E44D72}"/>
                      </a:ext>
                    </a:extLst>
                  </p:cNvPr>
                  <p:cNvGrpSpPr>
                    <a:grpSpLocks/>
                  </p:cNvGrpSpPr>
                  <p:nvPr/>
                </p:nvGrpSpPr>
                <p:grpSpPr bwMode="auto">
                  <a:xfrm>
                    <a:off x="2265945" y="1747355"/>
                    <a:ext cx="497008" cy="79010"/>
                    <a:chOff x="3840" y="1607"/>
                    <a:chExt cx="210" cy="43"/>
                  </a:xfrm>
                  <a:solidFill>
                    <a:schemeClr val="accent5">
                      <a:lumMod val="50000"/>
                    </a:schemeClr>
                  </a:solidFill>
                </p:grpSpPr>
                <p:grpSp>
                  <p:nvGrpSpPr>
                    <p:cNvPr id="209" name="Group 260">
                      <a:extLst>
                        <a:ext uri="{FF2B5EF4-FFF2-40B4-BE49-F238E27FC236}">
                          <a16:creationId xmlns:a16="http://schemas.microsoft.com/office/drawing/2014/main" id="{53675D3B-A8DE-4C44-86A3-49E1E7F20C2E}"/>
                        </a:ext>
                      </a:extLst>
                    </p:cNvPr>
                    <p:cNvGrpSpPr>
                      <a:grpSpLocks/>
                    </p:cNvGrpSpPr>
                    <p:nvPr/>
                  </p:nvGrpSpPr>
                  <p:grpSpPr bwMode="auto">
                    <a:xfrm>
                      <a:off x="3840" y="1607"/>
                      <a:ext cx="56" cy="41"/>
                      <a:chOff x="3840" y="1607"/>
                      <a:chExt cx="56" cy="41"/>
                    </a:xfrm>
                    <a:grpFill/>
                  </p:grpSpPr>
                  <p:sp>
                    <p:nvSpPr>
                      <p:cNvPr id="213" name="Arco 261">
                        <a:extLst>
                          <a:ext uri="{FF2B5EF4-FFF2-40B4-BE49-F238E27FC236}">
                            <a16:creationId xmlns:a16="http://schemas.microsoft.com/office/drawing/2014/main" id="{A0F0762D-DEC7-40D0-A1C6-E434121CF7DF}"/>
                          </a:ext>
                        </a:extLst>
                      </p:cNvPr>
                      <p:cNvSpPr>
                        <a:spLocks/>
                      </p:cNvSpPr>
                      <p:nvPr/>
                    </p:nvSpPr>
                    <p:spPr bwMode="auto">
                      <a:xfrm>
                        <a:off x="3840" y="1625"/>
                        <a:ext cx="25" cy="23"/>
                      </a:xfrm>
                      <a:custGeom>
                        <a:avLst/>
                        <a:gdLst>
                          <a:gd name="T0" fmla="*/ 25 w 21600"/>
                          <a:gd name="T1" fmla="*/ 22 h 39759"/>
                          <a:gd name="T2" fmla="*/ 12 w 21600"/>
                          <a:gd name="T3" fmla="*/ 0 h 39759"/>
                          <a:gd name="T4" fmla="*/ 26 w 21600"/>
                          <a:gd name="T5" fmla="*/ 10 h 39759"/>
                          <a:gd name="T6" fmla="*/ 0 60000 65536"/>
                          <a:gd name="T7" fmla="*/ 0 60000 65536"/>
                          <a:gd name="T8" fmla="*/ 0 60000 65536"/>
                        </a:gdLst>
                        <a:ahLst/>
                        <a:cxnLst>
                          <a:cxn ang="T6">
                            <a:pos x="T0" y="T1"/>
                          </a:cxn>
                          <a:cxn ang="T7">
                            <a:pos x="T2" y="T3"/>
                          </a:cxn>
                          <a:cxn ang="T8">
                            <a:pos x="T4" y="T5"/>
                          </a:cxn>
                        </a:cxnLst>
                        <a:rect l="0" t="0" r="r" b="b"/>
                        <a:pathLst>
                          <a:path w="21600" h="39759" fill="none" extrusionOk="0">
                            <a:moveTo>
                              <a:pt x="20676" y="39759"/>
                            </a:moveTo>
                            <a:cubicBezTo>
                              <a:pt x="9117" y="39264"/>
                              <a:pt x="0" y="29749"/>
                              <a:pt x="0" y="18179"/>
                            </a:cubicBezTo>
                            <a:cubicBezTo>
                              <a:pt x="0" y="10823"/>
                              <a:pt x="3743" y="3973"/>
                              <a:pt x="9934" y="0"/>
                            </a:cubicBezTo>
                          </a:path>
                          <a:path w="21600" h="39759" stroke="0" extrusionOk="0">
                            <a:moveTo>
                              <a:pt x="20676" y="39759"/>
                            </a:moveTo>
                            <a:cubicBezTo>
                              <a:pt x="9117" y="39264"/>
                              <a:pt x="0" y="29749"/>
                              <a:pt x="0" y="18179"/>
                            </a:cubicBezTo>
                            <a:cubicBezTo>
                              <a:pt x="0" y="10823"/>
                              <a:pt x="3743" y="3973"/>
                              <a:pt x="9934" y="0"/>
                            </a:cubicBezTo>
                            <a:lnTo>
                              <a:pt x="21600" y="18179"/>
                            </a:lnTo>
                            <a:lnTo>
                              <a:pt x="20676" y="39759"/>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214" name="Line 262">
                        <a:extLst>
                          <a:ext uri="{FF2B5EF4-FFF2-40B4-BE49-F238E27FC236}">
                            <a16:creationId xmlns:a16="http://schemas.microsoft.com/office/drawing/2014/main" id="{57E5AA0F-99E6-4B9A-AE09-4BBB044C2F16}"/>
                          </a:ext>
                        </a:extLst>
                      </p:cNvPr>
                      <p:cNvSpPr>
                        <a:spLocks noChangeShapeType="1"/>
                      </p:cNvSpPr>
                      <p:nvPr/>
                    </p:nvSpPr>
                    <p:spPr bwMode="auto">
                      <a:xfrm flipV="1">
                        <a:off x="3850" y="1606"/>
                        <a:ext cx="46" cy="16"/>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210" name="Line 263">
                      <a:extLst>
                        <a:ext uri="{FF2B5EF4-FFF2-40B4-BE49-F238E27FC236}">
                          <a16:creationId xmlns:a16="http://schemas.microsoft.com/office/drawing/2014/main" id="{A504C404-BE2C-4889-9E04-A8271456A79C}"/>
                        </a:ext>
                      </a:extLst>
                    </p:cNvPr>
                    <p:cNvSpPr>
                      <a:spLocks noChangeShapeType="1"/>
                    </p:cNvSpPr>
                    <p:nvPr/>
                  </p:nvSpPr>
                  <p:spPr bwMode="auto">
                    <a:xfrm>
                      <a:off x="3861" y="1648"/>
                      <a:ext cx="169"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211" name="Arco 264">
                      <a:extLst>
                        <a:ext uri="{FF2B5EF4-FFF2-40B4-BE49-F238E27FC236}">
                          <a16:creationId xmlns:a16="http://schemas.microsoft.com/office/drawing/2014/main" id="{84156AF2-BE63-463C-AC50-0758AF6F2495}"/>
                        </a:ext>
                      </a:extLst>
                    </p:cNvPr>
                    <p:cNvSpPr>
                      <a:spLocks/>
                    </p:cNvSpPr>
                    <p:nvPr/>
                  </p:nvSpPr>
                  <p:spPr bwMode="auto">
                    <a:xfrm>
                      <a:off x="4026" y="1625"/>
                      <a:ext cx="24" cy="25"/>
                    </a:xfrm>
                    <a:custGeom>
                      <a:avLst/>
                      <a:gdLst>
                        <a:gd name="T0" fmla="*/ 11 w 22518"/>
                        <a:gd name="T1" fmla="*/ 0 h 40865"/>
                        <a:gd name="T2" fmla="*/ 0 w 22518"/>
                        <a:gd name="T3" fmla="*/ 25 h 40865"/>
                        <a:gd name="T4" fmla="*/ 1 w 22518"/>
                        <a:gd name="T5" fmla="*/ 12 h 40865"/>
                        <a:gd name="T6" fmla="*/ 0 60000 65536"/>
                        <a:gd name="T7" fmla="*/ 0 60000 65536"/>
                        <a:gd name="T8" fmla="*/ 0 60000 65536"/>
                      </a:gdLst>
                      <a:ahLst/>
                      <a:cxnLst>
                        <a:cxn ang="T6">
                          <a:pos x="T0" y="T1"/>
                        </a:cxn>
                        <a:cxn ang="T7">
                          <a:pos x="T2" y="T3"/>
                        </a:cxn>
                        <a:cxn ang="T8">
                          <a:pos x="T4" y="T5"/>
                        </a:cxn>
                      </a:cxnLst>
                      <a:rect l="0" t="0" r="r" b="b"/>
                      <a:pathLst>
                        <a:path w="22518" h="40865" fill="none" extrusionOk="0">
                          <a:moveTo>
                            <a:pt x="10686" y="0"/>
                          </a:moveTo>
                          <a:cubicBezTo>
                            <a:pt x="17944" y="3680"/>
                            <a:pt x="22518" y="11127"/>
                            <a:pt x="22518" y="19265"/>
                          </a:cubicBezTo>
                          <a:cubicBezTo>
                            <a:pt x="22518" y="31194"/>
                            <a:pt x="12847" y="40865"/>
                            <a:pt x="918" y="40865"/>
                          </a:cubicBezTo>
                          <a:cubicBezTo>
                            <a:pt x="611" y="40864"/>
                            <a:pt x="305" y="40858"/>
                            <a:pt x="-1" y="40845"/>
                          </a:cubicBezTo>
                        </a:path>
                        <a:path w="22518" h="40865" stroke="0" extrusionOk="0">
                          <a:moveTo>
                            <a:pt x="10686" y="0"/>
                          </a:moveTo>
                          <a:cubicBezTo>
                            <a:pt x="17944" y="3680"/>
                            <a:pt x="22518" y="11127"/>
                            <a:pt x="22518" y="19265"/>
                          </a:cubicBezTo>
                          <a:cubicBezTo>
                            <a:pt x="22518" y="31194"/>
                            <a:pt x="12847" y="40865"/>
                            <a:pt x="918" y="40865"/>
                          </a:cubicBezTo>
                          <a:cubicBezTo>
                            <a:pt x="611" y="40864"/>
                            <a:pt x="305" y="40858"/>
                            <a:pt x="-1" y="40845"/>
                          </a:cubicBezTo>
                          <a:lnTo>
                            <a:pt x="918" y="19265"/>
                          </a:lnTo>
                          <a:lnTo>
                            <a:pt x="10686" y="0"/>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212" name="Line 265">
                      <a:extLst>
                        <a:ext uri="{FF2B5EF4-FFF2-40B4-BE49-F238E27FC236}">
                          <a16:creationId xmlns:a16="http://schemas.microsoft.com/office/drawing/2014/main" id="{05A6F34A-DCA2-4902-900B-1B207E5F3C44}"/>
                        </a:ext>
                      </a:extLst>
                    </p:cNvPr>
                    <p:cNvSpPr>
                      <a:spLocks noChangeShapeType="1"/>
                    </p:cNvSpPr>
                    <p:nvPr/>
                  </p:nvSpPr>
                  <p:spPr bwMode="auto">
                    <a:xfrm flipH="1" flipV="1">
                      <a:off x="3994" y="1606"/>
                      <a:ext cx="47" cy="16"/>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177" name="Rectangle 266">
                    <a:extLst>
                      <a:ext uri="{FF2B5EF4-FFF2-40B4-BE49-F238E27FC236}">
                        <a16:creationId xmlns:a16="http://schemas.microsoft.com/office/drawing/2014/main" id="{56090DDF-3324-47F0-A55A-7B7AEF6C8B7D}"/>
                      </a:ext>
                    </a:extLst>
                  </p:cNvPr>
                  <p:cNvSpPr>
                    <a:spLocks noChangeArrowheads="1"/>
                  </p:cNvSpPr>
                  <p:nvPr/>
                </p:nvSpPr>
                <p:spPr bwMode="auto">
                  <a:xfrm>
                    <a:off x="2407947" y="1837389"/>
                    <a:ext cx="217737" cy="18374"/>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grpSp>
                <p:nvGrpSpPr>
                  <p:cNvPr id="178" name="Group 267">
                    <a:extLst>
                      <a:ext uri="{FF2B5EF4-FFF2-40B4-BE49-F238E27FC236}">
                        <a16:creationId xmlns:a16="http://schemas.microsoft.com/office/drawing/2014/main" id="{F59D21BC-F4D1-4C59-9853-A7EBC8DFB9B2}"/>
                      </a:ext>
                    </a:extLst>
                  </p:cNvPr>
                  <p:cNvGrpSpPr>
                    <a:grpSpLocks/>
                  </p:cNvGrpSpPr>
                  <p:nvPr/>
                </p:nvGrpSpPr>
                <p:grpSpPr bwMode="auto">
                  <a:xfrm>
                    <a:off x="2265945" y="1863113"/>
                    <a:ext cx="497008" cy="80847"/>
                    <a:chOff x="3840" y="1670"/>
                    <a:chExt cx="210" cy="44"/>
                  </a:xfrm>
                  <a:solidFill>
                    <a:schemeClr val="accent5">
                      <a:lumMod val="50000"/>
                    </a:schemeClr>
                  </a:solidFill>
                </p:grpSpPr>
                <p:grpSp>
                  <p:nvGrpSpPr>
                    <p:cNvPr id="203" name="Group 268">
                      <a:extLst>
                        <a:ext uri="{FF2B5EF4-FFF2-40B4-BE49-F238E27FC236}">
                          <a16:creationId xmlns:a16="http://schemas.microsoft.com/office/drawing/2014/main" id="{5910038E-D727-4E61-89E5-ABC2DDB762E3}"/>
                        </a:ext>
                      </a:extLst>
                    </p:cNvPr>
                    <p:cNvGrpSpPr>
                      <a:grpSpLocks/>
                    </p:cNvGrpSpPr>
                    <p:nvPr/>
                  </p:nvGrpSpPr>
                  <p:grpSpPr bwMode="auto">
                    <a:xfrm>
                      <a:off x="3840" y="1670"/>
                      <a:ext cx="56" cy="44"/>
                      <a:chOff x="3840" y="1670"/>
                      <a:chExt cx="56" cy="44"/>
                    </a:xfrm>
                    <a:grpFill/>
                  </p:grpSpPr>
                  <p:sp>
                    <p:nvSpPr>
                      <p:cNvPr id="207" name="Arco 269">
                        <a:extLst>
                          <a:ext uri="{FF2B5EF4-FFF2-40B4-BE49-F238E27FC236}">
                            <a16:creationId xmlns:a16="http://schemas.microsoft.com/office/drawing/2014/main" id="{51E54AA0-C17D-47FD-A0DB-DCE6C99009BC}"/>
                          </a:ext>
                        </a:extLst>
                      </p:cNvPr>
                      <p:cNvSpPr>
                        <a:spLocks/>
                      </p:cNvSpPr>
                      <p:nvPr/>
                    </p:nvSpPr>
                    <p:spPr bwMode="auto">
                      <a:xfrm>
                        <a:off x="3840" y="1688"/>
                        <a:ext cx="25" cy="25"/>
                      </a:xfrm>
                      <a:custGeom>
                        <a:avLst/>
                        <a:gdLst>
                          <a:gd name="T0" fmla="*/ 25 w 21600"/>
                          <a:gd name="T1" fmla="*/ 25 h 39592"/>
                          <a:gd name="T2" fmla="*/ 12 w 21600"/>
                          <a:gd name="T3" fmla="*/ 0 h 39592"/>
                          <a:gd name="T4" fmla="*/ 26 w 21600"/>
                          <a:gd name="T5" fmla="*/ 11 h 39592"/>
                          <a:gd name="T6" fmla="*/ 0 60000 65536"/>
                          <a:gd name="T7" fmla="*/ 0 60000 65536"/>
                          <a:gd name="T8" fmla="*/ 0 60000 65536"/>
                        </a:gdLst>
                        <a:ahLst/>
                        <a:cxnLst>
                          <a:cxn ang="T6">
                            <a:pos x="T0" y="T1"/>
                          </a:cxn>
                          <a:cxn ang="T7">
                            <a:pos x="T2" y="T3"/>
                          </a:cxn>
                          <a:cxn ang="T8">
                            <a:pos x="T4" y="T5"/>
                          </a:cxn>
                        </a:cxnLst>
                        <a:rect l="0" t="0" r="r" b="b"/>
                        <a:pathLst>
                          <a:path w="21600" h="39592" fill="none" extrusionOk="0">
                            <a:moveTo>
                              <a:pt x="20647" y="39592"/>
                            </a:moveTo>
                            <a:cubicBezTo>
                              <a:pt x="9100" y="39082"/>
                              <a:pt x="0" y="29572"/>
                              <a:pt x="0" y="18013"/>
                            </a:cubicBezTo>
                            <a:cubicBezTo>
                              <a:pt x="0" y="10764"/>
                              <a:pt x="3635" y="3999"/>
                              <a:pt x="9679" y="-1"/>
                            </a:cubicBezTo>
                          </a:path>
                          <a:path w="21600" h="39592" stroke="0" extrusionOk="0">
                            <a:moveTo>
                              <a:pt x="20647" y="39592"/>
                            </a:moveTo>
                            <a:cubicBezTo>
                              <a:pt x="9100" y="39082"/>
                              <a:pt x="0" y="29572"/>
                              <a:pt x="0" y="18013"/>
                            </a:cubicBezTo>
                            <a:cubicBezTo>
                              <a:pt x="0" y="10764"/>
                              <a:pt x="3635" y="3999"/>
                              <a:pt x="9679" y="-1"/>
                            </a:cubicBezTo>
                            <a:lnTo>
                              <a:pt x="21600" y="18013"/>
                            </a:lnTo>
                            <a:lnTo>
                              <a:pt x="20647" y="39592"/>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208" name="Line 270">
                        <a:extLst>
                          <a:ext uri="{FF2B5EF4-FFF2-40B4-BE49-F238E27FC236}">
                            <a16:creationId xmlns:a16="http://schemas.microsoft.com/office/drawing/2014/main" id="{35C923DD-A285-4428-BF24-507DE651E43B}"/>
                          </a:ext>
                        </a:extLst>
                      </p:cNvPr>
                      <p:cNvSpPr>
                        <a:spLocks noChangeShapeType="1"/>
                      </p:cNvSpPr>
                      <p:nvPr/>
                    </p:nvSpPr>
                    <p:spPr bwMode="auto">
                      <a:xfrm flipV="1">
                        <a:off x="3850" y="1669"/>
                        <a:ext cx="46"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204" name="Line 271">
                      <a:extLst>
                        <a:ext uri="{FF2B5EF4-FFF2-40B4-BE49-F238E27FC236}">
                          <a16:creationId xmlns:a16="http://schemas.microsoft.com/office/drawing/2014/main" id="{16551880-E46E-4764-8F53-EEF181642C6F}"/>
                        </a:ext>
                      </a:extLst>
                    </p:cNvPr>
                    <p:cNvSpPr>
                      <a:spLocks noChangeShapeType="1"/>
                    </p:cNvSpPr>
                    <p:nvPr/>
                  </p:nvSpPr>
                  <p:spPr bwMode="auto">
                    <a:xfrm>
                      <a:off x="3861" y="1712"/>
                      <a:ext cx="169"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205" name="Arco 272">
                      <a:extLst>
                        <a:ext uri="{FF2B5EF4-FFF2-40B4-BE49-F238E27FC236}">
                          <a16:creationId xmlns:a16="http://schemas.microsoft.com/office/drawing/2014/main" id="{01F906DA-3D01-476A-96D1-3B63FEE88F30}"/>
                        </a:ext>
                      </a:extLst>
                    </p:cNvPr>
                    <p:cNvSpPr>
                      <a:spLocks/>
                    </p:cNvSpPr>
                    <p:nvPr/>
                  </p:nvSpPr>
                  <p:spPr bwMode="auto">
                    <a:xfrm>
                      <a:off x="4025" y="1687"/>
                      <a:ext cx="25" cy="26"/>
                    </a:xfrm>
                    <a:custGeom>
                      <a:avLst/>
                      <a:gdLst>
                        <a:gd name="T0" fmla="*/ 12 w 22551"/>
                        <a:gd name="T1" fmla="*/ 0 h 40747"/>
                        <a:gd name="T2" fmla="*/ 0 w 22551"/>
                        <a:gd name="T3" fmla="*/ 27 h 40747"/>
                        <a:gd name="T4" fmla="*/ 1 w 22551"/>
                        <a:gd name="T5" fmla="*/ 13 h 40747"/>
                        <a:gd name="T6" fmla="*/ 0 60000 65536"/>
                        <a:gd name="T7" fmla="*/ 0 60000 65536"/>
                        <a:gd name="T8" fmla="*/ 0 60000 65536"/>
                      </a:gdLst>
                      <a:ahLst/>
                      <a:cxnLst>
                        <a:cxn ang="T6">
                          <a:pos x="T0" y="T1"/>
                        </a:cxn>
                        <a:cxn ang="T7">
                          <a:pos x="T2" y="T3"/>
                        </a:cxn>
                        <a:cxn ang="T8">
                          <a:pos x="T4" y="T5"/>
                        </a:cxn>
                      </a:cxnLst>
                      <a:rect l="0" t="0" r="r" b="b"/>
                      <a:pathLst>
                        <a:path w="22551" h="40747" fill="none" extrusionOk="0">
                          <a:moveTo>
                            <a:pt x="10948" y="-1"/>
                          </a:moveTo>
                          <a:cubicBezTo>
                            <a:pt x="18079" y="3723"/>
                            <a:pt x="22551" y="11101"/>
                            <a:pt x="22551" y="19147"/>
                          </a:cubicBezTo>
                          <a:cubicBezTo>
                            <a:pt x="22551" y="31076"/>
                            <a:pt x="12880" y="40747"/>
                            <a:pt x="951" y="40747"/>
                          </a:cubicBezTo>
                          <a:cubicBezTo>
                            <a:pt x="633" y="40746"/>
                            <a:pt x="316" y="40740"/>
                            <a:pt x="-1" y="40726"/>
                          </a:cubicBezTo>
                        </a:path>
                        <a:path w="22551" h="40747" stroke="0" extrusionOk="0">
                          <a:moveTo>
                            <a:pt x="10948" y="-1"/>
                          </a:moveTo>
                          <a:cubicBezTo>
                            <a:pt x="18079" y="3723"/>
                            <a:pt x="22551" y="11101"/>
                            <a:pt x="22551" y="19147"/>
                          </a:cubicBezTo>
                          <a:cubicBezTo>
                            <a:pt x="22551" y="31076"/>
                            <a:pt x="12880" y="40747"/>
                            <a:pt x="951" y="40747"/>
                          </a:cubicBezTo>
                          <a:cubicBezTo>
                            <a:pt x="633" y="40746"/>
                            <a:pt x="316" y="40740"/>
                            <a:pt x="-1" y="40726"/>
                          </a:cubicBezTo>
                          <a:lnTo>
                            <a:pt x="951" y="19147"/>
                          </a:lnTo>
                          <a:lnTo>
                            <a:pt x="10948" y="-1"/>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206" name="Line 273">
                      <a:extLst>
                        <a:ext uri="{FF2B5EF4-FFF2-40B4-BE49-F238E27FC236}">
                          <a16:creationId xmlns:a16="http://schemas.microsoft.com/office/drawing/2014/main" id="{29BE02B0-C074-4A05-AD0D-E7FE0392D1DF}"/>
                        </a:ext>
                      </a:extLst>
                    </p:cNvPr>
                    <p:cNvSpPr>
                      <a:spLocks noChangeShapeType="1"/>
                    </p:cNvSpPr>
                    <p:nvPr/>
                  </p:nvSpPr>
                  <p:spPr bwMode="auto">
                    <a:xfrm flipH="1" flipV="1">
                      <a:off x="3994" y="1669"/>
                      <a:ext cx="47"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179" name="Rectangle 274">
                    <a:extLst>
                      <a:ext uri="{FF2B5EF4-FFF2-40B4-BE49-F238E27FC236}">
                        <a16:creationId xmlns:a16="http://schemas.microsoft.com/office/drawing/2014/main" id="{CC2CEDD8-FB60-4911-97C4-EBF580A879EE}"/>
                      </a:ext>
                    </a:extLst>
                  </p:cNvPr>
                  <p:cNvSpPr>
                    <a:spLocks noChangeArrowheads="1"/>
                  </p:cNvSpPr>
                  <p:nvPr/>
                </p:nvSpPr>
                <p:spPr bwMode="auto">
                  <a:xfrm>
                    <a:off x="2407947" y="1949473"/>
                    <a:ext cx="217737" cy="20212"/>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grpSp>
                <p:nvGrpSpPr>
                  <p:cNvPr id="180" name="Group 275">
                    <a:extLst>
                      <a:ext uri="{FF2B5EF4-FFF2-40B4-BE49-F238E27FC236}">
                        <a16:creationId xmlns:a16="http://schemas.microsoft.com/office/drawing/2014/main" id="{37E7B700-4BD7-48E1-B801-3F5E68395294}"/>
                      </a:ext>
                    </a:extLst>
                  </p:cNvPr>
                  <p:cNvGrpSpPr>
                    <a:grpSpLocks/>
                  </p:cNvGrpSpPr>
                  <p:nvPr/>
                </p:nvGrpSpPr>
                <p:grpSpPr bwMode="auto">
                  <a:xfrm>
                    <a:off x="2265945" y="1975197"/>
                    <a:ext cx="497008" cy="80847"/>
                    <a:chOff x="3840" y="1731"/>
                    <a:chExt cx="210" cy="44"/>
                  </a:xfrm>
                  <a:solidFill>
                    <a:schemeClr val="accent5">
                      <a:lumMod val="50000"/>
                    </a:schemeClr>
                  </a:solidFill>
                </p:grpSpPr>
                <p:grpSp>
                  <p:nvGrpSpPr>
                    <p:cNvPr id="197" name="Group 276">
                      <a:extLst>
                        <a:ext uri="{FF2B5EF4-FFF2-40B4-BE49-F238E27FC236}">
                          <a16:creationId xmlns:a16="http://schemas.microsoft.com/office/drawing/2014/main" id="{D57218AC-1D1E-481F-9F17-3B6F3B56069D}"/>
                        </a:ext>
                      </a:extLst>
                    </p:cNvPr>
                    <p:cNvGrpSpPr>
                      <a:grpSpLocks/>
                    </p:cNvGrpSpPr>
                    <p:nvPr/>
                  </p:nvGrpSpPr>
                  <p:grpSpPr bwMode="auto">
                    <a:xfrm>
                      <a:off x="3840" y="1731"/>
                      <a:ext cx="56" cy="42"/>
                      <a:chOff x="3840" y="1731"/>
                      <a:chExt cx="56" cy="42"/>
                    </a:xfrm>
                    <a:grpFill/>
                  </p:grpSpPr>
                  <p:sp>
                    <p:nvSpPr>
                      <p:cNvPr id="201" name="Arco 277">
                        <a:extLst>
                          <a:ext uri="{FF2B5EF4-FFF2-40B4-BE49-F238E27FC236}">
                            <a16:creationId xmlns:a16="http://schemas.microsoft.com/office/drawing/2014/main" id="{111982C5-4AFC-4693-A9E6-E9F2937D8743}"/>
                          </a:ext>
                        </a:extLst>
                      </p:cNvPr>
                      <p:cNvSpPr>
                        <a:spLocks/>
                      </p:cNvSpPr>
                      <p:nvPr/>
                    </p:nvSpPr>
                    <p:spPr bwMode="auto">
                      <a:xfrm>
                        <a:off x="3840" y="1751"/>
                        <a:ext cx="25" cy="21"/>
                      </a:xfrm>
                      <a:custGeom>
                        <a:avLst/>
                        <a:gdLst>
                          <a:gd name="T0" fmla="*/ 25 w 21600"/>
                          <a:gd name="T1" fmla="*/ 22 h 39759"/>
                          <a:gd name="T2" fmla="*/ 12 w 21600"/>
                          <a:gd name="T3" fmla="*/ 0 h 39759"/>
                          <a:gd name="T4" fmla="*/ 26 w 21600"/>
                          <a:gd name="T5" fmla="*/ 10 h 39759"/>
                          <a:gd name="T6" fmla="*/ 0 60000 65536"/>
                          <a:gd name="T7" fmla="*/ 0 60000 65536"/>
                          <a:gd name="T8" fmla="*/ 0 60000 65536"/>
                        </a:gdLst>
                        <a:ahLst/>
                        <a:cxnLst>
                          <a:cxn ang="T6">
                            <a:pos x="T0" y="T1"/>
                          </a:cxn>
                          <a:cxn ang="T7">
                            <a:pos x="T2" y="T3"/>
                          </a:cxn>
                          <a:cxn ang="T8">
                            <a:pos x="T4" y="T5"/>
                          </a:cxn>
                        </a:cxnLst>
                        <a:rect l="0" t="0" r="r" b="b"/>
                        <a:pathLst>
                          <a:path w="21600" h="39759" fill="none" extrusionOk="0">
                            <a:moveTo>
                              <a:pt x="20676" y="39759"/>
                            </a:moveTo>
                            <a:cubicBezTo>
                              <a:pt x="9117" y="39264"/>
                              <a:pt x="0" y="29749"/>
                              <a:pt x="0" y="18179"/>
                            </a:cubicBezTo>
                            <a:cubicBezTo>
                              <a:pt x="0" y="10823"/>
                              <a:pt x="3743" y="3973"/>
                              <a:pt x="9934" y="0"/>
                            </a:cubicBezTo>
                          </a:path>
                          <a:path w="21600" h="39759" stroke="0" extrusionOk="0">
                            <a:moveTo>
                              <a:pt x="20676" y="39759"/>
                            </a:moveTo>
                            <a:cubicBezTo>
                              <a:pt x="9117" y="39264"/>
                              <a:pt x="0" y="29749"/>
                              <a:pt x="0" y="18179"/>
                            </a:cubicBezTo>
                            <a:cubicBezTo>
                              <a:pt x="0" y="10823"/>
                              <a:pt x="3743" y="3973"/>
                              <a:pt x="9934" y="0"/>
                            </a:cubicBezTo>
                            <a:lnTo>
                              <a:pt x="21600" y="18179"/>
                            </a:lnTo>
                            <a:lnTo>
                              <a:pt x="20676" y="39759"/>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202" name="Line 278">
                        <a:extLst>
                          <a:ext uri="{FF2B5EF4-FFF2-40B4-BE49-F238E27FC236}">
                            <a16:creationId xmlns:a16="http://schemas.microsoft.com/office/drawing/2014/main" id="{2B6A673E-499E-42F5-817B-78EC9E9B3593}"/>
                          </a:ext>
                        </a:extLst>
                      </p:cNvPr>
                      <p:cNvSpPr>
                        <a:spLocks noChangeShapeType="1"/>
                      </p:cNvSpPr>
                      <p:nvPr/>
                    </p:nvSpPr>
                    <p:spPr bwMode="auto">
                      <a:xfrm flipV="1">
                        <a:off x="3850" y="1731"/>
                        <a:ext cx="46" cy="16"/>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198" name="Line 279">
                      <a:extLst>
                        <a:ext uri="{FF2B5EF4-FFF2-40B4-BE49-F238E27FC236}">
                          <a16:creationId xmlns:a16="http://schemas.microsoft.com/office/drawing/2014/main" id="{6D5909AD-BBDC-46F4-931D-90111F62DD9F}"/>
                        </a:ext>
                      </a:extLst>
                    </p:cNvPr>
                    <p:cNvSpPr>
                      <a:spLocks noChangeShapeType="1"/>
                    </p:cNvSpPr>
                    <p:nvPr/>
                  </p:nvSpPr>
                  <p:spPr bwMode="auto">
                    <a:xfrm>
                      <a:off x="3861" y="1773"/>
                      <a:ext cx="169"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199" name="Arco 280">
                      <a:extLst>
                        <a:ext uri="{FF2B5EF4-FFF2-40B4-BE49-F238E27FC236}">
                          <a16:creationId xmlns:a16="http://schemas.microsoft.com/office/drawing/2014/main" id="{B0C1EBF1-483A-4A12-B832-748A38F5F4F4}"/>
                        </a:ext>
                      </a:extLst>
                    </p:cNvPr>
                    <p:cNvSpPr>
                      <a:spLocks/>
                    </p:cNvSpPr>
                    <p:nvPr/>
                  </p:nvSpPr>
                  <p:spPr bwMode="auto">
                    <a:xfrm>
                      <a:off x="4025" y="1749"/>
                      <a:ext cx="25" cy="26"/>
                    </a:xfrm>
                    <a:custGeom>
                      <a:avLst/>
                      <a:gdLst>
                        <a:gd name="T0" fmla="*/ 11 w 22554"/>
                        <a:gd name="T1" fmla="*/ 0 h 41357"/>
                        <a:gd name="T2" fmla="*/ 0 w 22554"/>
                        <a:gd name="T3" fmla="*/ 26 h 41357"/>
                        <a:gd name="T4" fmla="*/ 1 w 22554"/>
                        <a:gd name="T5" fmla="*/ 12 h 41357"/>
                        <a:gd name="T6" fmla="*/ 0 60000 65536"/>
                        <a:gd name="T7" fmla="*/ 0 60000 65536"/>
                        <a:gd name="T8" fmla="*/ 0 60000 65536"/>
                      </a:gdLst>
                      <a:ahLst/>
                      <a:cxnLst>
                        <a:cxn ang="T6">
                          <a:pos x="T0" y="T1"/>
                        </a:cxn>
                        <a:cxn ang="T7">
                          <a:pos x="T2" y="T3"/>
                        </a:cxn>
                        <a:cxn ang="T8">
                          <a:pos x="T4" y="T5"/>
                        </a:cxn>
                      </a:cxnLst>
                      <a:rect l="0" t="0" r="r" b="b"/>
                      <a:pathLst>
                        <a:path w="22554" h="41357" fill="none" extrusionOk="0">
                          <a:moveTo>
                            <a:pt x="9684" y="0"/>
                          </a:moveTo>
                          <a:cubicBezTo>
                            <a:pt x="17507" y="3457"/>
                            <a:pt x="22554" y="11204"/>
                            <a:pt x="22554" y="19757"/>
                          </a:cubicBezTo>
                          <a:cubicBezTo>
                            <a:pt x="22554" y="31686"/>
                            <a:pt x="12883" y="41357"/>
                            <a:pt x="954" y="41357"/>
                          </a:cubicBezTo>
                          <a:cubicBezTo>
                            <a:pt x="635" y="41356"/>
                            <a:pt x="317" y="41349"/>
                            <a:pt x="0" y="41335"/>
                          </a:cubicBezTo>
                        </a:path>
                        <a:path w="22554" h="41357" stroke="0" extrusionOk="0">
                          <a:moveTo>
                            <a:pt x="9684" y="0"/>
                          </a:moveTo>
                          <a:cubicBezTo>
                            <a:pt x="17507" y="3457"/>
                            <a:pt x="22554" y="11204"/>
                            <a:pt x="22554" y="19757"/>
                          </a:cubicBezTo>
                          <a:cubicBezTo>
                            <a:pt x="22554" y="31686"/>
                            <a:pt x="12883" y="41357"/>
                            <a:pt x="954" y="41357"/>
                          </a:cubicBezTo>
                          <a:cubicBezTo>
                            <a:pt x="635" y="41356"/>
                            <a:pt x="317" y="41349"/>
                            <a:pt x="0" y="41335"/>
                          </a:cubicBezTo>
                          <a:lnTo>
                            <a:pt x="954" y="19757"/>
                          </a:lnTo>
                          <a:lnTo>
                            <a:pt x="9684" y="0"/>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200" name="Line 281">
                      <a:extLst>
                        <a:ext uri="{FF2B5EF4-FFF2-40B4-BE49-F238E27FC236}">
                          <a16:creationId xmlns:a16="http://schemas.microsoft.com/office/drawing/2014/main" id="{6B959A8B-63EC-4942-BCC4-76D73284BDE8}"/>
                        </a:ext>
                      </a:extLst>
                    </p:cNvPr>
                    <p:cNvSpPr>
                      <a:spLocks noChangeShapeType="1"/>
                    </p:cNvSpPr>
                    <p:nvPr/>
                  </p:nvSpPr>
                  <p:spPr bwMode="auto">
                    <a:xfrm flipH="1" flipV="1">
                      <a:off x="3994" y="1731"/>
                      <a:ext cx="47" cy="16"/>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181" name="Rectangle 282">
                    <a:extLst>
                      <a:ext uri="{FF2B5EF4-FFF2-40B4-BE49-F238E27FC236}">
                        <a16:creationId xmlns:a16="http://schemas.microsoft.com/office/drawing/2014/main" id="{A6761D1F-C610-4125-9CE0-AB3B4169EDBA}"/>
                      </a:ext>
                    </a:extLst>
                  </p:cNvPr>
                  <p:cNvSpPr>
                    <a:spLocks noChangeArrowheads="1"/>
                  </p:cNvSpPr>
                  <p:nvPr/>
                </p:nvSpPr>
                <p:spPr bwMode="auto">
                  <a:xfrm>
                    <a:off x="2407947" y="2065231"/>
                    <a:ext cx="217737" cy="18374"/>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sp>
                <p:nvSpPr>
                  <p:cNvPr id="182" name="Rectangle 283">
                    <a:extLst>
                      <a:ext uri="{FF2B5EF4-FFF2-40B4-BE49-F238E27FC236}">
                        <a16:creationId xmlns:a16="http://schemas.microsoft.com/office/drawing/2014/main" id="{16D44790-F97E-4F1D-81B4-AC8CCCE92E45}"/>
                      </a:ext>
                    </a:extLst>
                  </p:cNvPr>
                  <p:cNvSpPr>
                    <a:spLocks noChangeArrowheads="1"/>
                  </p:cNvSpPr>
                  <p:nvPr/>
                </p:nvSpPr>
                <p:spPr bwMode="auto">
                  <a:xfrm>
                    <a:off x="2407947" y="2177315"/>
                    <a:ext cx="217737" cy="20212"/>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grpSp>
                <p:nvGrpSpPr>
                  <p:cNvPr id="183" name="Group 284">
                    <a:extLst>
                      <a:ext uri="{FF2B5EF4-FFF2-40B4-BE49-F238E27FC236}">
                        <a16:creationId xmlns:a16="http://schemas.microsoft.com/office/drawing/2014/main" id="{1E36F76B-D660-4945-9E72-E5DFF1B000FE}"/>
                      </a:ext>
                    </a:extLst>
                  </p:cNvPr>
                  <p:cNvGrpSpPr>
                    <a:grpSpLocks/>
                  </p:cNvGrpSpPr>
                  <p:nvPr/>
                </p:nvGrpSpPr>
                <p:grpSpPr bwMode="auto">
                  <a:xfrm>
                    <a:off x="2265945" y="2203039"/>
                    <a:ext cx="497008" cy="82685"/>
                    <a:chOff x="3840" y="1855"/>
                    <a:chExt cx="210" cy="45"/>
                  </a:xfrm>
                  <a:solidFill>
                    <a:schemeClr val="accent5">
                      <a:lumMod val="50000"/>
                    </a:schemeClr>
                  </a:solidFill>
                </p:grpSpPr>
                <p:grpSp>
                  <p:nvGrpSpPr>
                    <p:cNvPr id="191" name="Group 285">
                      <a:extLst>
                        <a:ext uri="{FF2B5EF4-FFF2-40B4-BE49-F238E27FC236}">
                          <a16:creationId xmlns:a16="http://schemas.microsoft.com/office/drawing/2014/main" id="{699A5849-B629-47E3-BE1F-C07EF5EB2A06}"/>
                        </a:ext>
                      </a:extLst>
                    </p:cNvPr>
                    <p:cNvGrpSpPr>
                      <a:grpSpLocks/>
                    </p:cNvGrpSpPr>
                    <p:nvPr/>
                  </p:nvGrpSpPr>
                  <p:grpSpPr bwMode="auto">
                    <a:xfrm>
                      <a:off x="3840" y="1855"/>
                      <a:ext cx="56" cy="45"/>
                      <a:chOff x="3840" y="1855"/>
                      <a:chExt cx="56" cy="45"/>
                    </a:xfrm>
                    <a:grpFill/>
                  </p:grpSpPr>
                  <p:sp>
                    <p:nvSpPr>
                      <p:cNvPr id="195" name="Arco 286">
                        <a:extLst>
                          <a:ext uri="{FF2B5EF4-FFF2-40B4-BE49-F238E27FC236}">
                            <a16:creationId xmlns:a16="http://schemas.microsoft.com/office/drawing/2014/main" id="{1248ACD0-F9D9-4A11-A958-C2947741B9DC}"/>
                          </a:ext>
                        </a:extLst>
                      </p:cNvPr>
                      <p:cNvSpPr>
                        <a:spLocks/>
                      </p:cNvSpPr>
                      <p:nvPr/>
                    </p:nvSpPr>
                    <p:spPr bwMode="auto">
                      <a:xfrm>
                        <a:off x="3840" y="1872"/>
                        <a:ext cx="25" cy="28"/>
                      </a:xfrm>
                      <a:custGeom>
                        <a:avLst/>
                        <a:gdLst>
                          <a:gd name="T0" fmla="*/ 25 w 21600"/>
                          <a:gd name="T1" fmla="*/ 27 h 39639"/>
                          <a:gd name="T2" fmla="*/ 12 w 21600"/>
                          <a:gd name="T3" fmla="*/ 0 h 39639"/>
                          <a:gd name="T4" fmla="*/ 26 w 21600"/>
                          <a:gd name="T5" fmla="*/ 12 h 39639"/>
                          <a:gd name="T6" fmla="*/ 0 60000 65536"/>
                          <a:gd name="T7" fmla="*/ 0 60000 65536"/>
                          <a:gd name="T8" fmla="*/ 0 60000 65536"/>
                        </a:gdLst>
                        <a:ahLst/>
                        <a:cxnLst>
                          <a:cxn ang="T6">
                            <a:pos x="T0" y="T1"/>
                          </a:cxn>
                          <a:cxn ang="T7">
                            <a:pos x="T2" y="T3"/>
                          </a:cxn>
                          <a:cxn ang="T8">
                            <a:pos x="T4" y="T5"/>
                          </a:cxn>
                        </a:cxnLst>
                        <a:rect l="0" t="0" r="r" b="b"/>
                        <a:pathLst>
                          <a:path w="21600" h="39639" fill="none" extrusionOk="0">
                            <a:moveTo>
                              <a:pt x="20655" y="39639"/>
                            </a:moveTo>
                            <a:cubicBezTo>
                              <a:pt x="9104" y="39134"/>
                              <a:pt x="0" y="29622"/>
                              <a:pt x="0" y="18060"/>
                            </a:cubicBezTo>
                            <a:cubicBezTo>
                              <a:pt x="0" y="10781"/>
                              <a:pt x="3665" y="3992"/>
                              <a:pt x="9751" y="0"/>
                            </a:cubicBezTo>
                          </a:path>
                          <a:path w="21600" h="39639" stroke="0" extrusionOk="0">
                            <a:moveTo>
                              <a:pt x="20655" y="39639"/>
                            </a:moveTo>
                            <a:cubicBezTo>
                              <a:pt x="9104" y="39134"/>
                              <a:pt x="0" y="29622"/>
                              <a:pt x="0" y="18060"/>
                            </a:cubicBezTo>
                            <a:cubicBezTo>
                              <a:pt x="0" y="10781"/>
                              <a:pt x="3665" y="3992"/>
                              <a:pt x="9751" y="0"/>
                            </a:cubicBezTo>
                            <a:lnTo>
                              <a:pt x="21600" y="18060"/>
                            </a:lnTo>
                            <a:lnTo>
                              <a:pt x="20655" y="39639"/>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196" name="Line 287">
                        <a:extLst>
                          <a:ext uri="{FF2B5EF4-FFF2-40B4-BE49-F238E27FC236}">
                            <a16:creationId xmlns:a16="http://schemas.microsoft.com/office/drawing/2014/main" id="{6AF9AF5A-E895-45CF-9F3F-7DA07E986B3C}"/>
                          </a:ext>
                        </a:extLst>
                      </p:cNvPr>
                      <p:cNvSpPr>
                        <a:spLocks noChangeShapeType="1"/>
                      </p:cNvSpPr>
                      <p:nvPr/>
                    </p:nvSpPr>
                    <p:spPr bwMode="auto">
                      <a:xfrm flipV="1">
                        <a:off x="3850" y="1855"/>
                        <a:ext cx="46"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192" name="Line 288">
                      <a:extLst>
                        <a:ext uri="{FF2B5EF4-FFF2-40B4-BE49-F238E27FC236}">
                          <a16:creationId xmlns:a16="http://schemas.microsoft.com/office/drawing/2014/main" id="{1090E7CB-D682-43A7-A9B7-323378A36B96}"/>
                        </a:ext>
                      </a:extLst>
                    </p:cNvPr>
                    <p:cNvSpPr>
                      <a:spLocks noChangeShapeType="1"/>
                    </p:cNvSpPr>
                    <p:nvPr/>
                  </p:nvSpPr>
                  <p:spPr bwMode="auto">
                    <a:xfrm>
                      <a:off x="3861" y="1898"/>
                      <a:ext cx="169"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193" name="Arco 289">
                      <a:extLst>
                        <a:ext uri="{FF2B5EF4-FFF2-40B4-BE49-F238E27FC236}">
                          <a16:creationId xmlns:a16="http://schemas.microsoft.com/office/drawing/2014/main" id="{638FBC55-4DB6-4269-BB6B-B75B147228EF}"/>
                        </a:ext>
                      </a:extLst>
                    </p:cNvPr>
                    <p:cNvSpPr>
                      <a:spLocks/>
                    </p:cNvSpPr>
                    <p:nvPr/>
                  </p:nvSpPr>
                  <p:spPr bwMode="auto">
                    <a:xfrm>
                      <a:off x="4025" y="1872"/>
                      <a:ext cx="25" cy="28"/>
                    </a:xfrm>
                    <a:custGeom>
                      <a:avLst/>
                      <a:gdLst>
                        <a:gd name="T0" fmla="*/ 12 w 22551"/>
                        <a:gd name="T1" fmla="*/ 0 h 40747"/>
                        <a:gd name="T2" fmla="*/ 0 w 22551"/>
                        <a:gd name="T3" fmla="*/ 27 h 40747"/>
                        <a:gd name="T4" fmla="*/ 1 w 22551"/>
                        <a:gd name="T5" fmla="*/ 13 h 40747"/>
                        <a:gd name="T6" fmla="*/ 0 60000 65536"/>
                        <a:gd name="T7" fmla="*/ 0 60000 65536"/>
                        <a:gd name="T8" fmla="*/ 0 60000 65536"/>
                      </a:gdLst>
                      <a:ahLst/>
                      <a:cxnLst>
                        <a:cxn ang="T6">
                          <a:pos x="T0" y="T1"/>
                        </a:cxn>
                        <a:cxn ang="T7">
                          <a:pos x="T2" y="T3"/>
                        </a:cxn>
                        <a:cxn ang="T8">
                          <a:pos x="T4" y="T5"/>
                        </a:cxn>
                      </a:cxnLst>
                      <a:rect l="0" t="0" r="r" b="b"/>
                      <a:pathLst>
                        <a:path w="22551" h="40747" fill="none" extrusionOk="0">
                          <a:moveTo>
                            <a:pt x="10948" y="-1"/>
                          </a:moveTo>
                          <a:cubicBezTo>
                            <a:pt x="18079" y="3723"/>
                            <a:pt x="22551" y="11101"/>
                            <a:pt x="22551" y="19147"/>
                          </a:cubicBezTo>
                          <a:cubicBezTo>
                            <a:pt x="22551" y="31076"/>
                            <a:pt x="12880" y="40747"/>
                            <a:pt x="951" y="40747"/>
                          </a:cubicBezTo>
                          <a:cubicBezTo>
                            <a:pt x="633" y="40746"/>
                            <a:pt x="316" y="40740"/>
                            <a:pt x="-1" y="40726"/>
                          </a:cubicBezTo>
                        </a:path>
                        <a:path w="22551" h="40747" stroke="0" extrusionOk="0">
                          <a:moveTo>
                            <a:pt x="10948" y="-1"/>
                          </a:moveTo>
                          <a:cubicBezTo>
                            <a:pt x="18079" y="3723"/>
                            <a:pt x="22551" y="11101"/>
                            <a:pt x="22551" y="19147"/>
                          </a:cubicBezTo>
                          <a:cubicBezTo>
                            <a:pt x="22551" y="31076"/>
                            <a:pt x="12880" y="40747"/>
                            <a:pt x="951" y="40747"/>
                          </a:cubicBezTo>
                          <a:cubicBezTo>
                            <a:pt x="633" y="40746"/>
                            <a:pt x="316" y="40740"/>
                            <a:pt x="-1" y="40726"/>
                          </a:cubicBezTo>
                          <a:lnTo>
                            <a:pt x="951" y="19147"/>
                          </a:lnTo>
                          <a:lnTo>
                            <a:pt x="10948" y="-1"/>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194" name="Line 290">
                      <a:extLst>
                        <a:ext uri="{FF2B5EF4-FFF2-40B4-BE49-F238E27FC236}">
                          <a16:creationId xmlns:a16="http://schemas.microsoft.com/office/drawing/2014/main" id="{66C10731-EE94-430D-A7E6-4DBFB8C806BE}"/>
                        </a:ext>
                      </a:extLst>
                    </p:cNvPr>
                    <p:cNvSpPr>
                      <a:spLocks noChangeShapeType="1"/>
                    </p:cNvSpPr>
                    <p:nvPr/>
                  </p:nvSpPr>
                  <p:spPr bwMode="auto">
                    <a:xfrm flipH="1" flipV="1">
                      <a:off x="3994" y="1855"/>
                      <a:ext cx="47"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grpSp>
                <p:nvGrpSpPr>
                  <p:cNvPr id="184" name="Group 291">
                    <a:extLst>
                      <a:ext uri="{FF2B5EF4-FFF2-40B4-BE49-F238E27FC236}">
                        <a16:creationId xmlns:a16="http://schemas.microsoft.com/office/drawing/2014/main" id="{C100E1A0-CD60-4992-87AF-468EA244DBAC}"/>
                      </a:ext>
                    </a:extLst>
                  </p:cNvPr>
                  <p:cNvGrpSpPr>
                    <a:grpSpLocks/>
                  </p:cNvGrpSpPr>
                  <p:nvPr/>
                </p:nvGrpSpPr>
                <p:grpSpPr bwMode="auto">
                  <a:xfrm>
                    <a:off x="2265945" y="2090955"/>
                    <a:ext cx="497008" cy="80847"/>
                    <a:chOff x="3840" y="1794"/>
                    <a:chExt cx="210" cy="44"/>
                  </a:xfrm>
                  <a:solidFill>
                    <a:schemeClr val="accent5">
                      <a:lumMod val="50000"/>
                    </a:schemeClr>
                  </a:solidFill>
                </p:grpSpPr>
                <p:grpSp>
                  <p:nvGrpSpPr>
                    <p:cNvPr id="185" name="Group 292">
                      <a:extLst>
                        <a:ext uri="{FF2B5EF4-FFF2-40B4-BE49-F238E27FC236}">
                          <a16:creationId xmlns:a16="http://schemas.microsoft.com/office/drawing/2014/main" id="{29978C97-0807-40B3-9DAC-48A58F3B98A9}"/>
                        </a:ext>
                      </a:extLst>
                    </p:cNvPr>
                    <p:cNvGrpSpPr>
                      <a:grpSpLocks/>
                    </p:cNvGrpSpPr>
                    <p:nvPr/>
                  </p:nvGrpSpPr>
                  <p:grpSpPr bwMode="auto">
                    <a:xfrm>
                      <a:off x="3840" y="1794"/>
                      <a:ext cx="56" cy="44"/>
                      <a:chOff x="3840" y="1794"/>
                      <a:chExt cx="56" cy="44"/>
                    </a:xfrm>
                    <a:grpFill/>
                  </p:grpSpPr>
                  <p:sp>
                    <p:nvSpPr>
                      <p:cNvPr id="189" name="Arco 293">
                        <a:extLst>
                          <a:ext uri="{FF2B5EF4-FFF2-40B4-BE49-F238E27FC236}">
                            <a16:creationId xmlns:a16="http://schemas.microsoft.com/office/drawing/2014/main" id="{FE8AAB20-28F0-4A79-BFAC-E6B89604B3D1}"/>
                          </a:ext>
                        </a:extLst>
                      </p:cNvPr>
                      <p:cNvSpPr>
                        <a:spLocks/>
                      </p:cNvSpPr>
                      <p:nvPr/>
                    </p:nvSpPr>
                    <p:spPr bwMode="auto">
                      <a:xfrm>
                        <a:off x="3840" y="1813"/>
                        <a:ext cx="25" cy="25"/>
                      </a:xfrm>
                      <a:custGeom>
                        <a:avLst/>
                        <a:gdLst>
                          <a:gd name="T0" fmla="*/ 25 w 21600"/>
                          <a:gd name="T1" fmla="*/ 25 h 39592"/>
                          <a:gd name="T2" fmla="*/ 12 w 21600"/>
                          <a:gd name="T3" fmla="*/ 0 h 39592"/>
                          <a:gd name="T4" fmla="*/ 26 w 21600"/>
                          <a:gd name="T5" fmla="*/ 11 h 39592"/>
                          <a:gd name="T6" fmla="*/ 0 60000 65536"/>
                          <a:gd name="T7" fmla="*/ 0 60000 65536"/>
                          <a:gd name="T8" fmla="*/ 0 60000 65536"/>
                        </a:gdLst>
                        <a:ahLst/>
                        <a:cxnLst>
                          <a:cxn ang="T6">
                            <a:pos x="T0" y="T1"/>
                          </a:cxn>
                          <a:cxn ang="T7">
                            <a:pos x="T2" y="T3"/>
                          </a:cxn>
                          <a:cxn ang="T8">
                            <a:pos x="T4" y="T5"/>
                          </a:cxn>
                        </a:cxnLst>
                        <a:rect l="0" t="0" r="r" b="b"/>
                        <a:pathLst>
                          <a:path w="21600" h="39592" fill="none" extrusionOk="0">
                            <a:moveTo>
                              <a:pt x="20647" y="39592"/>
                            </a:moveTo>
                            <a:cubicBezTo>
                              <a:pt x="9100" y="39082"/>
                              <a:pt x="0" y="29572"/>
                              <a:pt x="0" y="18013"/>
                            </a:cubicBezTo>
                            <a:cubicBezTo>
                              <a:pt x="0" y="10764"/>
                              <a:pt x="3635" y="3999"/>
                              <a:pt x="9679" y="-1"/>
                            </a:cubicBezTo>
                          </a:path>
                          <a:path w="21600" h="39592" stroke="0" extrusionOk="0">
                            <a:moveTo>
                              <a:pt x="20647" y="39592"/>
                            </a:moveTo>
                            <a:cubicBezTo>
                              <a:pt x="9100" y="39082"/>
                              <a:pt x="0" y="29572"/>
                              <a:pt x="0" y="18013"/>
                            </a:cubicBezTo>
                            <a:cubicBezTo>
                              <a:pt x="0" y="10764"/>
                              <a:pt x="3635" y="3999"/>
                              <a:pt x="9679" y="-1"/>
                            </a:cubicBezTo>
                            <a:lnTo>
                              <a:pt x="21600" y="18013"/>
                            </a:lnTo>
                            <a:lnTo>
                              <a:pt x="20647" y="39592"/>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190" name="Line 294">
                        <a:extLst>
                          <a:ext uri="{FF2B5EF4-FFF2-40B4-BE49-F238E27FC236}">
                            <a16:creationId xmlns:a16="http://schemas.microsoft.com/office/drawing/2014/main" id="{38E2602C-F3D7-424D-A972-4BCFCF1BB436}"/>
                          </a:ext>
                        </a:extLst>
                      </p:cNvPr>
                      <p:cNvSpPr>
                        <a:spLocks noChangeShapeType="1"/>
                      </p:cNvSpPr>
                      <p:nvPr/>
                    </p:nvSpPr>
                    <p:spPr bwMode="auto">
                      <a:xfrm flipV="1">
                        <a:off x="3850" y="1794"/>
                        <a:ext cx="46"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186" name="Line 295">
                      <a:extLst>
                        <a:ext uri="{FF2B5EF4-FFF2-40B4-BE49-F238E27FC236}">
                          <a16:creationId xmlns:a16="http://schemas.microsoft.com/office/drawing/2014/main" id="{DF7C8072-08BA-4BA3-B95A-F11F2D2D4768}"/>
                        </a:ext>
                      </a:extLst>
                    </p:cNvPr>
                    <p:cNvSpPr>
                      <a:spLocks noChangeShapeType="1"/>
                    </p:cNvSpPr>
                    <p:nvPr/>
                  </p:nvSpPr>
                  <p:spPr bwMode="auto">
                    <a:xfrm>
                      <a:off x="3861" y="1837"/>
                      <a:ext cx="169"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187" name="Arco 296">
                      <a:extLst>
                        <a:ext uri="{FF2B5EF4-FFF2-40B4-BE49-F238E27FC236}">
                          <a16:creationId xmlns:a16="http://schemas.microsoft.com/office/drawing/2014/main" id="{932EF446-AB00-40CF-BC3A-A5120CB67A23}"/>
                        </a:ext>
                      </a:extLst>
                    </p:cNvPr>
                    <p:cNvSpPr>
                      <a:spLocks/>
                    </p:cNvSpPr>
                    <p:nvPr/>
                  </p:nvSpPr>
                  <p:spPr bwMode="auto">
                    <a:xfrm>
                      <a:off x="4025" y="1812"/>
                      <a:ext cx="25" cy="25"/>
                    </a:xfrm>
                    <a:custGeom>
                      <a:avLst/>
                      <a:gdLst>
                        <a:gd name="T0" fmla="*/ 11 w 22554"/>
                        <a:gd name="T1" fmla="*/ 0 h 41357"/>
                        <a:gd name="T2" fmla="*/ 0 w 22554"/>
                        <a:gd name="T3" fmla="*/ 26 h 41357"/>
                        <a:gd name="T4" fmla="*/ 1 w 22554"/>
                        <a:gd name="T5" fmla="*/ 12 h 41357"/>
                        <a:gd name="T6" fmla="*/ 0 60000 65536"/>
                        <a:gd name="T7" fmla="*/ 0 60000 65536"/>
                        <a:gd name="T8" fmla="*/ 0 60000 65536"/>
                      </a:gdLst>
                      <a:ahLst/>
                      <a:cxnLst>
                        <a:cxn ang="T6">
                          <a:pos x="T0" y="T1"/>
                        </a:cxn>
                        <a:cxn ang="T7">
                          <a:pos x="T2" y="T3"/>
                        </a:cxn>
                        <a:cxn ang="T8">
                          <a:pos x="T4" y="T5"/>
                        </a:cxn>
                      </a:cxnLst>
                      <a:rect l="0" t="0" r="r" b="b"/>
                      <a:pathLst>
                        <a:path w="22554" h="41357" fill="none" extrusionOk="0">
                          <a:moveTo>
                            <a:pt x="9684" y="0"/>
                          </a:moveTo>
                          <a:cubicBezTo>
                            <a:pt x="17507" y="3457"/>
                            <a:pt x="22554" y="11204"/>
                            <a:pt x="22554" y="19757"/>
                          </a:cubicBezTo>
                          <a:cubicBezTo>
                            <a:pt x="22554" y="31686"/>
                            <a:pt x="12883" y="41357"/>
                            <a:pt x="954" y="41357"/>
                          </a:cubicBezTo>
                          <a:cubicBezTo>
                            <a:pt x="635" y="41356"/>
                            <a:pt x="317" y="41349"/>
                            <a:pt x="0" y="41335"/>
                          </a:cubicBezTo>
                        </a:path>
                        <a:path w="22554" h="41357" stroke="0" extrusionOk="0">
                          <a:moveTo>
                            <a:pt x="9684" y="0"/>
                          </a:moveTo>
                          <a:cubicBezTo>
                            <a:pt x="17507" y="3457"/>
                            <a:pt x="22554" y="11204"/>
                            <a:pt x="22554" y="19757"/>
                          </a:cubicBezTo>
                          <a:cubicBezTo>
                            <a:pt x="22554" y="31686"/>
                            <a:pt x="12883" y="41357"/>
                            <a:pt x="954" y="41357"/>
                          </a:cubicBezTo>
                          <a:cubicBezTo>
                            <a:pt x="635" y="41356"/>
                            <a:pt x="317" y="41349"/>
                            <a:pt x="0" y="41335"/>
                          </a:cubicBezTo>
                          <a:lnTo>
                            <a:pt x="954" y="19757"/>
                          </a:lnTo>
                          <a:lnTo>
                            <a:pt x="9684" y="0"/>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188" name="Line 297">
                      <a:extLst>
                        <a:ext uri="{FF2B5EF4-FFF2-40B4-BE49-F238E27FC236}">
                          <a16:creationId xmlns:a16="http://schemas.microsoft.com/office/drawing/2014/main" id="{3916988C-3AA9-4BFF-BD7A-C7B424A3FF85}"/>
                        </a:ext>
                      </a:extLst>
                    </p:cNvPr>
                    <p:cNvSpPr>
                      <a:spLocks noChangeShapeType="1"/>
                    </p:cNvSpPr>
                    <p:nvPr/>
                  </p:nvSpPr>
                  <p:spPr bwMode="auto">
                    <a:xfrm flipH="1" flipV="1">
                      <a:off x="3994" y="1794"/>
                      <a:ext cx="47"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grpSp>
            <p:sp>
              <p:nvSpPr>
                <p:cNvPr id="168" name="Rectangle 230" descr="Small confetti">
                  <a:extLst>
                    <a:ext uri="{FF2B5EF4-FFF2-40B4-BE49-F238E27FC236}">
                      <a16:creationId xmlns:a16="http://schemas.microsoft.com/office/drawing/2014/main" id="{F1B37351-CB18-43B3-9B53-B0D67CF8E63A}"/>
                    </a:ext>
                  </a:extLst>
                </p:cNvPr>
                <p:cNvSpPr>
                  <a:spLocks noChangeArrowheads="1"/>
                </p:cNvSpPr>
                <p:nvPr/>
              </p:nvSpPr>
              <p:spPr bwMode="auto">
                <a:xfrm>
                  <a:off x="2405235" y="2301696"/>
                  <a:ext cx="217737" cy="55123"/>
                </a:xfrm>
                <a:prstGeom prst="rect">
                  <a:avLst/>
                </a:prstGeom>
                <a:solidFill>
                  <a:schemeClr val="accent2">
                    <a:lumMod val="75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grpSp>
          <p:cxnSp>
            <p:nvCxnSpPr>
              <p:cNvPr id="24" name="Conector recto 23">
                <a:extLst>
                  <a:ext uri="{FF2B5EF4-FFF2-40B4-BE49-F238E27FC236}">
                    <a16:creationId xmlns:a16="http://schemas.microsoft.com/office/drawing/2014/main" id="{B67FD90F-2961-4C9C-8C0D-C62FD3A04698}"/>
                  </a:ext>
                </a:extLst>
              </p:cNvPr>
              <p:cNvCxnSpPr>
                <a:cxnSpLocks/>
              </p:cNvCxnSpPr>
              <p:nvPr/>
            </p:nvCxnSpPr>
            <p:spPr bwMode="auto">
              <a:xfrm rot="10800000" flipH="1">
                <a:off x="1374342" y="3170918"/>
                <a:ext cx="311600" cy="934016"/>
              </a:xfrm>
              <a:prstGeom prst="line">
                <a:avLst/>
              </a:prstGeom>
              <a:solidFill>
                <a:schemeClr val="accent1"/>
              </a:solidFill>
              <a:ln w="25400" cap="flat" cmpd="sng" algn="ctr">
                <a:solidFill>
                  <a:schemeClr val="tx1">
                    <a:lumMod val="50000"/>
                    <a:lumOff val="50000"/>
                  </a:schemeClr>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5" name="Conector recto 24">
                <a:extLst>
                  <a:ext uri="{FF2B5EF4-FFF2-40B4-BE49-F238E27FC236}">
                    <a16:creationId xmlns:a16="http://schemas.microsoft.com/office/drawing/2014/main" id="{2206319E-DC8E-40CB-91B2-2DF04C10B3A8}"/>
                  </a:ext>
                </a:extLst>
              </p:cNvPr>
              <p:cNvCxnSpPr>
                <a:cxnSpLocks/>
              </p:cNvCxnSpPr>
              <p:nvPr/>
            </p:nvCxnSpPr>
            <p:spPr bwMode="auto">
              <a:xfrm rot="10800000">
                <a:off x="2064481" y="3173572"/>
                <a:ext cx="311600" cy="934016"/>
              </a:xfrm>
              <a:prstGeom prst="line">
                <a:avLst/>
              </a:prstGeom>
              <a:solidFill>
                <a:schemeClr val="accent1"/>
              </a:solidFill>
              <a:ln w="25400" cap="flat" cmpd="sng" algn="ctr">
                <a:solidFill>
                  <a:schemeClr val="tx1">
                    <a:lumMod val="50000"/>
                    <a:lumOff val="50000"/>
                  </a:schemeClr>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6" name="Forma libre: forma 572">
                <a:extLst>
                  <a:ext uri="{FF2B5EF4-FFF2-40B4-BE49-F238E27FC236}">
                    <a16:creationId xmlns:a16="http://schemas.microsoft.com/office/drawing/2014/main" id="{99CFF77E-1114-494C-8D79-A4721DB62B4B}"/>
                  </a:ext>
                </a:extLst>
              </p:cNvPr>
              <p:cNvSpPr/>
              <p:nvPr/>
            </p:nvSpPr>
            <p:spPr bwMode="auto">
              <a:xfrm>
                <a:off x="1381360" y="3190018"/>
                <a:ext cx="814130" cy="906961"/>
              </a:xfrm>
              <a:custGeom>
                <a:avLst/>
                <a:gdLst>
                  <a:gd name="connsiteX0" fmla="*/ 0 w 1152939"/>
                  <a:gd name="connsiteY0" fmla="*/ 1133061 h 1133061"/>
                  <a:gd name="connsiteX1" fmla="*/ 1152939 w 1152939"/>
                  <a:gd name="connsiteY1" fmla="*/ 496956 h 1133061"/>
                  <a:gd name="connsiteX2" fmla="*/ 437322 w 1152939"/>
                  <a:gd name="connsiteY2" fmla="*/ 0 h 1133061"/>
                  <a:gd name="connsiteX3" fmla="*/ 437322 w 1152939"/>
                  <a:gd name="connsiteY3" fmla="*/ 0 h 1133061"/>
                </a:gdLst>
                <a:ahLst/>
                <a:cxnLst>
                  <a:cxn ang="0">
                    <a:pos x="connsiteX0" y="connsiteY0"/>
                  </a:cxn>
                  <a:cxn ang="0">
                    <a:pos x="connsiteX1" y="connsiteY1"/>
                  </a:cxn>
                  <a:cxn ang="0">
                    <a:pos x="connsiteX2" y="connsiteY2"/>
                  </a:cxn>
                  <a:cxn ang="0">
                    <a:pos x="connsiteX3" y="connsiteY3"/>
                  </a:cxn>
                </a:cxnLst>
                <a:rect l="l" t="t" r="r" b="b"/>
                <a:pathLst>
                  <a:path w="1152939" h="1133061">
                    <a:moveTo>
                      <a:pt x="0" y="1133061"/>
                    </a:moveTo>
                    <a:lnTo>
                      <a:pt x="1152939" y="496956"/>
                    </a:lnTo>
                    <a:lnTo>
                      <a:pt x="437322" y="0"/>
                    </a:lnTo>
                    <a:lnTo>
                      <a:pt x="437322" y="0"/>
                    </a:lnTo>
                  </a:path>
                </a:pathLst>
              </a:custGeom>
              <a:noFill/>
              <a:ln w="25400" cap="flat" cmpd="sng" algn="ctr">
                <a:solidFill>
                  <a:schemeClr val="tx1">
                    <a:lumMod val="50000"/>
                    <a:lumOff val="50000"/>
                  </a:schemeClr>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a:ln>
                    <a:noFill/>
                  </a:ln>
                  <a:solidFill>
                    <a:schemeClr val="tx1"/>
                  </a:solidFill>
                  <a:effectLst/>
                  <a:latin typeface="Arial" pitchFamily="34" charset="0"/>
                </a:endParaRPr>
              </a:p>
            </p:txBody>
          </p:sp>
          <p:sp>
            <p:nvSpPr>
              <p:cNvPr id="27" name="Forma libre: forma 573">
                <a:extLst>
                  <a:ext uri="{FF2B5EF4-FFF2-40B4-BE49-F238E27FC236}">
                    <a16:creationId xmlns:a16="http://schemas.microsoft.com/office/drawing/2014/main" id="{961312D7-6067-4904-B0FD-F30479E07175}"/>
                  </a:ext>
                </a:extLst>
              </p:cNvPr>
              <p:cNvSpPr/>
              <p:nvPr/>
            </p:nvSpPr>
            <p:spPr bwMode="auto">
              <a:xfrm flipH="1">
                <a:off x="1559158" y="3192669"/>
                <a:ext cx="814130" cy="906961"/>
              </a:xfrm>
              <a:custGeom>
                <a:avLst/>
                <a:gdLst>
                  <a:gd name="connsiteX0" fmla="*/ 0 w 1152939"/>
                  <a:gd name="connsiteY0" fmla="*/ 1133061 h 1133061"/>
                  <a:gd name="connsiteX1" fmla="*/ 1152939 w 1152939"/>
                  <a:gd name="connsiteY1" fmla="*/ 496956 h 1133061"/>
                  <a:gd name="connsiteX2" fmla="*/ 437322 w 1152939"/>
                  <a:gd name="connsiteY2" fmla="*/ 0 h 1133061"/>
                  <a:gd name="connsiteX3" fmla="*/ 437322 w 1152939"/>
                  <a:gd name="connsiteY3" fmla="*/ 0 h 1133061"/>
                </a:gdLst>
                <a:ahLst/>
                <a:cxnLst>
                  <a:cxn ang="0">
                    <a:pos x="connsiteX0" y="connsiteY0"/>
                  </a:cxn>
                  <a:cxn ang="0">
                    <a:pos x="connsiteX1" y="connsiteY1"/>
                  </a:cxn>
                  <a:cxn ang="0">
                    <a:pos x="connsiteX2" y="connsiteY2"/>
                  </a:cxn>
                  <a:cxn ang="0">
                    <a:pos x="connsiteX3" y="connsiteY3"/>
                  </a:cxn>
                </a:cxnLst>
                <a:rect l="l" t="t" r="r" b="b"/>
                <a:pathLst>
                  <a:path w="1152939" h="1133061">
                    <a:moveTo>
                      <a:pt x="0" y="1133061"/>
                    </a:moveTo>
                    <a:lnTo>
                      <a:pt x="1152939" y="496956"/>
                    </a:lnTo>
                    <a:lnTo>
                      <a:pt x="437322" y="0"/>
                    </a:lnTo>
                    <a:lnTo>
                      <a:pt x="437322" y="0"/>
                    </a:lnTo>
                  </a:path>
                </a:pathLst>
              </a:custGeom>
              <a:noFill/>
              <a:ln w="25400" cap="flat" cmpd="sng" algn="ctr">
                <a:solidFill>
                  <a:schemeClr val="tx1">
                    <a:lumMod val="50000"/>
                    <a:lumOff val="50000"/>
                  </a:schemeClr>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a:ln>
                    <a:noFill/>
                  </a:ln>
                  <a:solidFill>
                    <a:schemeClr val="tx1"/>
                  </a:solidFill>
                  <a:effectLst/>
                  <a:latin typeface="Arial" pitchFamily="34" charset="0"/>
                </a:endParaRPr>
              </a:p>
            </p:txBody>
          </p:sp>
          <p:sp>
            <p:nvSpPr>
              <p:cNvPr id="28" name="Rectangle 232" descr="Small confetti">
                <a:extLst>
                  <a:ext uri="{FF2B5EF4-FFF2-40B4-BE49-F238E27FC236}">
                    <a16:creationId xmlns:a16="http://schemas.microsoft.com/office/drawing/2014/main" id="{E6524AF9-0904-4958-B2D9-E5B5D15C89D6}"/>
                  </a:ext>
                </a:extLst>
              </p:cNvPr>
              <p:cNvSpPr>
                <a:spLocks noChangeArrowheads="1"/>
              </p:cNvSpPr>
              <p:nvPr/>
            </p:nvSpPr>
            <p:spPr bwMode="auto">
              <a:xfrm>
                <a:off x="1762401" y="1302185"/>
                <a:ext cx="240233" cy="176889"/>
              </a:xfrm>
              <a:prstGeom prst="rect">
                <a:avLst/>
              </a:prstGeom>
              <a:solidFill>
                <a:schemeClr val="accent2">
                  <a:lumMod val="75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grpSp>
            <p:nvGrpSpPr>
              <p:cNvPr id="29" name="Grupo 28">
                <a:extLst>
                  <a:ext uri="{FF2B5EF4-FFF2-40B4-BE49-F238E27FC236}">
                    <a16:creationId xmlns:a16="http://schemas.microsoft.com/office/drawing/2014/main" id="{5DE782CC-432A-4801-9CB0-83D1C9BCABBE}"/>
                  </a:ext>
                </a:extLst>
              </p:cNvPr>
              <p:cNvGrpSpPr/>
              <p:nvPr/>
            </p:nvGrpSpPr>
            <p:grpSpPr>
              <a:xfrm>
                <a:off x="962302" y="1199742"/>
                <a:ext cx="802678" cy="401620"/>
                <a:chOff x="1211921" y="992257"/>
                <a:chExt cx="1136721" cy="501742"/>
              </a:xfrm>
            </p:grpSpPr>
            <p:sp>
              <p:nvSpPr>
                <p:cNvPr id="99" name="Rectangle 230" descr="Small confetti">
                  <a:extLst>
                    <a:ext uri="{FF2B5EF4-FFF2-40B4-BE49-F238E27FC236}">
                      <a16:creationId xmlns:a16="http://schemas.microsoft.com/office/drawing/2014/main" id="{BC7BEDEC-F407-4BB6-8810-762A05C7555B}"/>
                    </a:ext>
                  </a:extLst>
                </p:cNvPr>
                <p:cNvSpPr>
                  <a:spLocks noChangeArrowheads="1"/>
                </p:cNvSpPr>
                <p:nvPr/>
              </p:nvSpPr>
              <p:spPr bwMode="auto">
                <a:xfrm rot="16200000" flipH="1">
                  <a:off x="1130614" y="1217933"/>
                  <a:ext cx="217737" cy="55123"/>
                </a:xfrm>
                <a:prstGeom prst="rect">
                  <a:avLst/>
                </a:prstGeom>
                <a:solidFill>
                  <a:schemeClr val="accent2">
                    <a:lumMod val="75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grpSp>
              <p:nvGrpSpPr>
                <p:cNvPr id="100" name="Grupo 99">
                  <a:extLst>
                    <a:ext uri="{FF2B5EF4-FFF2-40B4-BE49-F238E27FC236}">
                      <a16:creationId xmlns:a16="http://schemas.microsoft.com/office/drawing/2014/main" id="{98CF9A22-B1FE-49BF-B0BA-74992BA6C4B3}"/>
                    </a:ext>
                  </a:extLst>
                </p:cNvPr>
                <p:cNvGrpSpPr/>
                <p:nvPr/>
              </p:nvGrpSpPr>
              <p:grpSpPr>
                <a:xfrm rot="16200000" flipH="1">
                  <a:off x="1470020" y="794794"/>
                  <a:ext cx="501742" cy="896668"/>
                  <a:chOff x="2263578" y="1409267"/>
                  <a:chExt cx="501742" cy="896668"/>
                </a:xfrm>
              </p:grpSpPr>
              <p:sp>
                <p:nvSpPr>
                  <p:cNvPr id="102" name="Rectangle 231">
                    <a:extLst>
                      <a:ext uri="{FF2B5EF4-FFF2-40B4-BE49-F238E27FC236}">
                        <a16:creationId xmlns:a16="http://schemas.microsoft.com/office/drawing/2014/main" id="{897FE517-F3E8-475B-8165-FBEE5BD86680}"/>
                      </a:ext>
                    </a:extLst>
                  </p:cNvPr>
                  <p:cNvSpPr>
                    <a:spLocks noChangeArrowheads="1"/>
                  </p:cNvSpPr>
                  <p:nvPr/>
                </p:nvSpPr>
                <p:spPr bwMode="auto">
                  <a:xfrm>
                    <a:off x="2407947" y="2285723"/>
                    <a:ext cx="217737" cy="20212"/>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sp>
                <p:nvSpPr>
                  <p:cNvPr id="103" name="Rectangle 235">
                    <a:extLst>
                      <a:ext uri="{FF2B5EF4-FFF2-40B4-BE49-F238E27FC236}">
                        <a16:creationId xmlns:a16="http://schemas.microsoft.com/office/drawing/2014/main" id="{D1070406-EC3B-40D6-8B22-4AD904465608}"/>
                      </a:ext>
                    </a:extLst>
                  </p:cNvPr>
                  <p:cNvSpPr>
                    <a:spLocks noChangeArrowheads="1"/>
                  </p:cNvSpPr>
                  <p:nvPr/>
                </p:nvSpPr>
                <p:spPr bwMode="auto">
                  <a:xfrm>
                    <a:off x="2407947" y="1495626"/>
                    <a:ext cx="217737" cy="18374"/>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grpSp>
                <p:nvGrpSpPr>
                  <p:cNvPr id="104" name="Group 236">
                    <a:extLst>
                      <a:ext uri="{FF2B5EF4-FFF2-40B4-BE49-F238E27FC236}">
                        <a16:creationId xmlns:a16="http://schemas.microsoft.com/office/drawing/2014/main" id="{48FA794D-0E0D-4A48-A77E-7C7A74ECF6CE}"/>
                      </a:ext>
                    </a:extLst>
                  </p:cNvPr>
                  <p:cNvGrpSpPr>
                    <a:grpSpLocks/>
                  </p:cNvGrpSpPr>
                  <p:nvPr/>
                </p:nvGrpSpPr>
                <p:grpSpPr bwMode="auto">
                  <a:xfrm>
                    <a:off x="2263578" y="1409267"/>
                    <a:ext cx="501742" cy="79010"/>
                    <a:chOff x="3839" y="1423"/>
                    <a:chExt cx="212" cy="43"/>
                  </a:xfrm>
                  <a:solidFill>
                    <a:schemeClr val="accent5">
                      <a:lumMod val="50000"/>
                    </a:schemeClr>
                  </a:solidFill>
                </p:grpSpPr>
                <p:grpSp>
                  <p:nvGrpSpPr>
                    <p:cNvPr id="160" name="Group 237">
                      <a:extLst>
                        <a:ext uri="{FF2B5EF4-FFF2-40B4-BE49-F238E27FC236}">
                          <a16:creationId xmlns:a16="http://schemas.microsoft.com/office/drawing/2014/main" id="{D2FC1C49-F7F6-4CDD-88A4-625EA39D5EE4}"/>
                        </a:ext>
                      </a:extLst>
                    </p:cNvPr>
                    <p:cNvGrpSpPr>
                      <a:grpSpLocks/>
                    </p:cNvGrpSpPr>
                    <p:nvPr/>
                  </p:nvGrpSpPr>
                  <p:grpSpPr bwMode="auto">
                    <a:xfrm>
                      <a:off x="3839" y="1423"/>
                      <a:ext cx="56" cy="41"/>
                      <a:chOff x="3839" y="1423"/>
                      <a:chExt cx="56" cy="41"/>
                    </a:xfrm>
                    <a:grpFill/>
                  </p:grpSpPr>
                  <p:sp>
                    <p:nvSpPr>
                      <p:cNvPr id="164" name="Arco 238">
                        <a:extLst>
                          <a:ext uri="{FF2B5EF4-FFF2-40B4-BE49-F238E27FC236}">
                            <a16:creationId xmlns:a16="http://schemas.microsoft.com/office/drawing/2014/main" id="{96E85103-DF13-4DFC-8CC4-0CD924AE9394}"/>
                          </a:ext>
                        </a:extLst>
                      </p:cNvPr>
                      <p:cNvSpPr>
                        <a:spLocks/>
                      </p:cNvSpPr>
                      <p:nvPr/>
                    </p:nvSpPr>
                    <p:spPr bwMode="auto">
                      <a:xfrm>
                        <a:off x="3839" y="1440"/>
                        <a:ext cx="25" cy="24"/>
                      </a:xfrm>
                      <a:custGeom>
                        <a:avLst/>
                        <a:gdLst>
                          <a:gd name="T0" fmla="*/ 24 w 21600"/>
                          <a:gd name="T1" fmla="*/ 24 h 39945"/>
                          <a:gd name="T2" fmla="*/ 12 w 21600"/>
                          <a:gd name="T3" fmla="*/ 0 h 39945"/>
                          <a:gd name="T4" fmla="*/ 25 w 21600"/>
                          <a:gd name="T5" fmla="*/ 11 h 39945"/>
                          <a:gd name="T6" fmla="*/ 0 60000 65536"/>
                          <a:gd name="T7" fmla="*/ 0 60000 65536"/>
                          <a:gd name="T8" fmla="*/ 0 60000 65536"/>
                        </a:gdLst>
                        <a:ahLst/>
                        <a:cxnLst>
                          <a:cxn ang="T6">
                            <a:pos x="T0" y="T1"/>
                          </a:cxn>
                          <a:cxn ang="T7">
                            <a:pos x="T2" y="T3"/>
                          </a:cxn>
                          <a:cxn ang="T8">
                            <a:pos x="T4" y="T5"/>
                          </a:cxn>
                        </a:cxnLst>
                        <a:rect l="0" t="0" r="r" b="b"/>
                        <a:pathLst>
                          <a:path w="21600" h="39945" fill="none" extrusionOk="0">
                            <a:moveTo>
                              <a:pt x="20646" y="39944"/>
                            </a:moveTo>
                            <a:cubicBezTo>
                              <a:pt x="9098" y="39434"/>
                              <a:pt x="0" y="29924"/>
                              <a:pt x="0" y="18366"/>
                            </a:cubicBezTo>
                            <a:cubicBezTo>
                              <a:pt x="0" y="10885"/>
                              <a:pt x="3870" y="3937"/>
                              <a:pt x="10231" y="0"/>
                            </a:cubicBezTo>
                          </a:path>
                          <a:path w="21600" h="39945" stroke="0" extrusionOk="0">
                            <a:moveTo>
                              <a:pt x="20646" y="39944"/>
                            </a:moveTo>
                            <a:cubicBezTo>
                              <a:pt x="9098" y="39434"/>
                              <a:pt x="0" y="29924"/>
                              <a:pt x="0" y="18366"/>
                            </a:cubicBezTo>
                            <a:cubicBezTo>
                              <a:pt x="0" y="10885"/>
                              <a:pt x="3870" y="3937"/>
                              <a:pt x="10231" y="0"/>
                            </a:cubicBezTo>
                            <a:lnTo>
                              <a:pt x="21600" y="18366"/>
                            </a:lnTo>
                            <a:lnTo>
                              <a:pt x="20646" y="39944"/>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165" name="Line 239">
                        <a:extLst>
                          <a:ext uri="{FF2B5EF4-FFF2-40B4-BE49-F238E27FC236}">
                            <a16:creationId xmlns:a16="http://schemas.microsoft.com/office/drawing/2014/main" id="{6F70B89E-FC91-4BC8-AFE7-B36A6616459D}"/>
                          </a:ext>
                        </a:extLst>
                      </p:cNvPr>
                      <p:cNvSpPr>
                        <a:spLocks noChangeShapeType="1"/>
                      </p:cNvSpPr>
                      <p:nvPr/>
                    </p:nvSpPr>
                    <p:spPr bwMode="auto">
                      <a:xfrm flipV="1">
                        <a:off x="3847" y="1422"/>
                        <a:ext cx="47" cy="16"/>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161" name="Line 240">
                      <a:extLst>
                        <a:ext uri="{FF2B5EF4-FFF2-40B4-BE49-F238E27FC236}">
                          <a16:creationId xmlns:a16="http://schemas.microsoft.com/office/drawing/2014/main" id="{C965067C-0DB3-40C5-8B60-2C8EE7FDA888}"/>
                        </a:ext>
                      </a:extLst>
                    </p:cNvPr>
                    <p:cNvSpPr>
                      <a:spLocks noChangeShapeType="1"/>
                    </p:cNvSpPr>
                    <p:nvPr/>
                  </p:nvSpPr>
                  <p:spPr bwMode="auto">
                    <a:xfrm>
                      <a:off x="3859" y="1467"/>
                      <a:ext cx="171"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162" name="Arco 241">
                      <a:extLst>
                        <a:ext uri="{FF2B5EF4-FFF2-40B4-BE49-F238E27FC236}">
                          <a16:creationId xmlns:a16="http://schemas.microsoft.com/office/drawing/2014/main" id="{A7A3984D-7332-4317-B990-26E15A02974B}"/>
                        </a:ext>
                      </a:extLst>
                    </p:cNvPr>
                    <p:cNvSpPr>
                      <a:spLocks/>
                    </p:cNvSpPr>
                    <p:nvPr/>
                  </p:nvSpPr>
                  <p:spPr bwMode="auto">
                    <a:xfrm>
                      <a:off x="4026" y="1441"/>
                      <a:ext cx="25" cy="24"/>
                    </a:xfrm>
                    <a:custGeom>
                      <a:avLst/>
                      <a:gdLst>
                        <a:gd name="T0" fmla="*/ 11 w 22557"/>
                        <a:gd name="T1" fmla="*/ 0 h 41347"/>
                        <a:gd name="T2" fmla="*/ 0 w 22557"/>
                        <a:gd name="T3" fmla="*/ 24 h 41347"/>
                        <a:gd name="T4" fmla="*/ 1 w 22557"/>
                        <a:gd name="T5" fmla="*/ 11 h 41347"/>
                        <a:gd name="T6" fmla="*/ 0 60000 65536"/>
                        <a:gd name="T7" fmla="*/ 0 60000 65536"/>
                        <a:gd name="T8" fmla="*/ 0 60000 65536"/>
                      </a:gdLst>
                      <a:ahLst/>
                      <a:cxnLst>
                        <a:cxn ang="T6">
                          <a:pos x="T0" y="T1"/>
                        </a:cxn>
                        <a:cxn ang="T7">
                          <a:pos x="T2" y="T3"/>
                        </a:cxn>
                        <a:cxn ang="T8">
                          <a:pos x="T4" y="T5"/>
                        </a:cxn>
                      </a:cxnLst>
                      <a:rect l="0" t="0" r="r" b="b"/>
                      <a:pathLst>
                        <a:path w="22557" h="41347" fill="none" extrusionOk="0">
                          <a:moveTo>
                            <a:pt x="9710" y="-1"/>
                          </a:moveTo>
                          <a:cubicBezTo>
                            <a:pt x="17520" y="3462"/>
                            <a:pt x="22557" y="11203"/>
                            <a:pt x="22557" y="19747"/>
                          </a:cubicBezTo>
                          <a:cubicBezTo>
                            <a:pt x="22557" y="31676"/>
                            <a:pt x="12886" y="41347"/>
                            <a:pt x="957" y="41347"/>
                          </a:cubicBezTo>
                          <a:cubicBezTo>
                            <a:pt x="637" y="41346"/>
                            <a:pt x="318" y="41339"/>
                            <a:pt x="0" y="41325"/>
                          </a:cubicBezTo>
                        </a:path>
                        <a:path w="22557" h="41347" stroke="0" extrusionOk="0">
                          <a:moveTo>
                            <a:pt x="9710" y="-1"/>
                          </a:moveTo>
                          <a:cubicBezTo>
                            <a:pt x="17520" y="3462"/>
                            <a:pt x="22557" y="11203"/>
                            <a:pt x="22557" y="19747"/>
                          </a:cubicBezTo>
                          <a:cubicBezTo>
                            <a:pt x="22557" y="31676"/>
                            <a:pt x="12886" y="41347"/>
                            <a:pt x="957" y="41347"/>
                          </a:cubicBezTo>
                          <a:cubicBezTo>
                            <a:pt x="637" y="41346"/>
                            <a:pt x="318" y="41339"/>
                            <a:pt x="0" y="41325"/>
                          </a:cubicBezTo>
                          <a:lnTo>
                            <a:pt x="957" y="19747"/>
                          </a:lnTo>
                          <a:lnTo>
                            <a:pt x="9710" y="-1"/>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163" name="Line 242">
                      <a:extLst>
                        <a:ext uri="{FF2B5EF4-FFF2-40B4-BE49-F238E27FC236}">
                          <a16:creationId xmlns:a16="http://schemas.microsoft.com/office/drawing/2014/main" id="{B814A089-9451-4031-B1E7-F2E46FFEF15F}"/>
                        </a:ext>
                      </a:extLst>
                    </p:cNvPr>
                    <p:cNvSpPr>
                      <a:spLocks noChangeShapeType="1"/>
                    </p:cNvSpPr>
                    <p:nvPr/>
                  </p:nvSpPr>
                  <p:spPr bwMode="auto">
                    <a:xfrm flipH="1" flipV="1">
                      <a:off x="3994" y="1422"/>
                      <a:ext cx="46" cy="16"/>
                    </a:xfrm>
                    <a:prstGeom prst="line">
                      <a:avLst/>
                    </a:prstGeom>
                    <a:grpFill/>
                    <a:ln w="12700">
                      <a:solidFill>
                        <a:schemeClr val="tx1"/>
                      </a:solidFill>
                      <a:round/>
                      <a:headEnd type="none" w="sm" len="sm"/>
                      <a:tailEnd type="none" w="sm" len="sm"/>
                    </a:ln>
                    <a:extLst/>
                  </p:spPr>
                  <p:txBody>
                    <a:bodyPr wrap="none" anchor="ctr"/>
                    <a:lstStyle/>
                    <a:p>
                      <a:endParaRPr lang="es-CO"/>
                    </a:p>
                  </p:txBody>
                </p:sp>
              </p:grpSp>
              <p:grpSp>
                <p:nvGrpSpPr>
                  <p:cNvPr id="105" name="Group 243">
                    <a:extLst>
                      <a:ext uri="{FF2B5EF4-FFF2-40B4-BE49-F238E27FC236}">
                        <a16:creationId xmlns:a16="http://schemas.microsoft.com/office/drawing/2014/main" id="{55BFE5FB-C025-4B22-8635-51E1E63E2B29}"/>
                      </a:ext>
                    </a:extLst>
                  </p:cNvPr>
                  <p:cNvGrpSpPr>
                    <a:grpSpLocks/>
                  </p:cNvGrpSpPr>
                  <p:nvPr/>
                </p:nvGrpSpPr>
                <p:grpSpPr bwMode="auto">
                  <a:xfrm>
                    <a:off x="2263578" y="1515838"/>
                    <a:ext cx="501742" cy="80847"/>
                    <a:chOff x="3839" y="1481"/>
                    <a:chExt cx="212" cy="44"/>
                  </a:xfrm>
                  <a:solidFill>
                    <a:schemeClr val="accent5">
                      <a:lumMod val="50000"/>
                    </a:schemeClr>
                  </a:solidFill>
                </p:grpSpPr>
                <p:grpSp>
                  <p:nvGrpSpPr>
                    <p:cNvPr id="154" name="Group 244">
                      <a:extLst>
                        <a:ext uri="{FF2B5EF4-FFF2-40B4-BE49-F238E27FC236}">
                          <a16:creationId xmlns:a16="http://schemas.microsoft.com/office/drawing/2014/main" id="{76D0894F-8A47-40CA-9ABA-64F6F14BBE40}"/>
                        </a:ext>
                      </a:extLst>
                    </p:cNvPr>
                    <p:cNvGrpSpPr>
                      <a:grpSpLocks/>
                    </p:cNvGrpSpPr>
                    <p:nvPr/>
                  </p:nvGrpSpPr>
                  <p:grpSpPr bwMode="auto">
                    <a:xfrm>
                      <a:off x="3839" y="1481"/>
                      <a:ext cx="56" cy="43"/>
                      <a:chOff x="3839" y="1481"/>
                      <a:chExt cx="56" cy="43"/>
                    </a:xfrm>
                    <a:grpFill/>
                  </p:grpSpPr>
                  <p:sp>
                    <p:nvSpPr>
                      <p:cNvPr id="158" name="Arco 245">
                        <a:extLst>
                          <a:ext uri="{FF2B5EF4-FFF2-40B4-BE49-F238E27FC236}">
                            <a16:creationId xmlns:a16="http://schemas.microsoft.com/office/drawing/2014/main" id="{C93A4DA4-2B76-49E3-86A2-1B881D5838AD}"/>
                          </a:ext>
                        </a:extLst>
                      </p:cNvPr>
                      <p:cNvSpPr>
                        <a:spLocks/>
                      </p:cNvSpPr>
                      <p:nvPr/>
                    </p:nvSpPr>
                    <p:spPr bwMode="auto">
                      <a:xfrm>
                        <a:off x="3839" y="1502"/>
                        <a:ext cx="25" cy="21"/>
                      </a:xfrm>
                      <a:custGeom>
                        <a:avLst/>
                        <a:gdLst>
                          <a:gd name="T0" fmla="*/ 24 w 21600"/>
                          <a:gd name="T1" fmla="*/ 22 h 40273"/>
                          <a:gd name="T2" fmla="*/ 12 w 21600"/>
                          <a:gd name="T3" fmla="*/ 0 h 40273"/>
                          <a:gd name="T4" fmla="*/ 25 w 21600"/>
                          <a:gd name="T5" fmla="*/ 10 h 40273"/>
                          <a:gd name="T6" fmla="*/ 0 60000 65536"/>
                          <a:gd name="T7" fmla="*/ 0 60000 65536"/>
                          <a:gd name="T8" fmla="*/ 0 60000 65536"/>
                        </a:gdLst>
                        <a:ahLst/>
                        <a:cxnLst>
                          <a:cxn ang="T6">
                            <a:pos x="T0" y="T1"/>
                          </a:cxn>
                          <a:cxn ang="T7">
                            <a:pos x="T2" y="T3"/>
                          </a:cxn>
                          <a:cxn ang="T8">
                            <a:pos x="T4" y="T5"/>
                          </a:cxn>
                        </a:cxnLst>
                        <a:rect l="0" t="0" r="r" b="b"/>
                        <a:pathLst>
                          <a:path w="21600" h="40273" fill="none" extrusionOk="0">
                            <a:moveTo>
                              <a:pt x="20639" y="40272"/>
                            </a:moveTo>
                            <a:cubicBezTo>
                              <a:pt x="9094" y="39758"/>
                              <a:pt x="0" y="30249"/>
                              <a:pt x="0" y="18694"/>
                            </a:cubicBezTo>
                            <a:cubicBezTo>
                              <a:pt x="0" y="10985"/>
                              <a:pt x="4107" y="3861"/>
                              <a:pt x="10778" y="-1"/>
                            </a:cubicBezTo>
                          </a:path>
                          <a:path w="21600" h="40273" stroke="0" extrusionOk="0">
                            <a:moveTo>
                              <a:pt x="20639" y="40272"/>
                            </a:moveTo>
                            <a:cubicBezTo>
                              <a:pt x="9094" y="39758"/>
                              <a:pt x="0" y="30249"/>
                              <a:pt x="0" y="18694"/>
                            </a:cubicBezTo>
                            <a:cubicBezTo>
                              <a:pt x="0" y="10985"/>
                              <a:pt x="4107" y="3861"/>
                              <a:pt x="10778" y="-1"/>
                            </a:cubicBezTo>
                            <a:lnTo>
                              <a:pt x="21600" y="18694"/>
                            </a:lnTo>
                            <a:lnTo>
                              <a:pt x="20639" y="40272"/>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159" name="Line 246">
                        <a:extLst>
                          <a:ext uri="{FF2B5EF4-FFF2-40B4-BE49-F238E27FC236}">
                            <a16:creationId xmlns:a16="http://schemas.microsoft.com/office/drawing/2014/main" id="{962239A2-EE20-4D12-A839-BB20DFCABCD0}"/>
                          </a:ext>
                        </a:extLst>
                      </p:cNvPr>
                      <p:cNvSpPr>
                        <a:spLocks noChangeShapeType="1"/>
                      </p:cNvSpPr>
                      <p:nvPr/>
                    </p:nvSpPr>
                    <p:spPr bwMode="auto">
                      <a:xfrm flipV="1">
                        <a:off x="3847" y="1480"/>
                        <a:ext cx="47" cy="19"/>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155" name="Line 247">
                      <a:extLst>
                        <a:ext uri="{FF2B5EF4-FFF2-40B4-BE49-F238E27FC236}">
                          <a16:creationId xmlns:a16="http://schemas.microsoft.com/office/drawing/2014/main" id="{430C4F8D-7587-4C8B-93C9-A3C82360E43D}"/>
                        </a:ext>
                      </a:extLst>
                    </p:cNvPr>
                    <p:cNvSpPr>
                      <a:spLocks noChangeShapeType="1"/>
                    </p:cNvSpPr>
                    <p:nvPr/>
                  </p:nvSpPr>
                  <p:spPr bwMode="auto">
                    <a:xfrm>
                      <a:off x="3859" y="1524"/>
                      <a:ext cx="171"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156" name="Arco 248">
                      <a:extLst>
                        <a:ext uri="{FF2B5EF4-FFF2-40B4-BE49-F238E27FC236}">
                          <a16:creationId xmlns:a16="http://schemas.microsoft.com/office/drawing/2014/main" id="{F64A2729-83E2-4537-BBDF-F27B3C66F6A3}"/>
                        </a:ext>
                      </a:extLst>
                    </p:cNvPr>
                    <p:cNvSpPr>
                      <a:spLocks/>
                    </p:cNvSpPr>
                    <p:nvPr/>
                  </p:nvSpPr>
                  <p:spPr bwMode="auto">
                    <a:xfrm>
                      <a:off x="4027" y="1502"/>
                      <a:ext cx="24" cy="23"/>
                    </a:xfrm>
                    <a:custGeom>
                      <a:avLst/>
                      <a:gdLst>
                        <a:gd name="T0" fmla="*/ 11 w 22518"/>
                        <a:gd name="T1" fmla="*/ 0 h 41192"/>
                        <a:gd name="T2" fmla="*/ 0 w 22518"/>
                        <a:gd name="T3" fmla="*/ 23 h 41192"/>
                        <a:gd name="T4" fmla="*/ 1 w 22518"/>
                        <a:gd name="T5" fmla="*/ 11 h 41192"/>
                        <a:gd name="T6" fmla="*/ 0 60000 65536"/>
                        <a:gd name="T7" fmla="*/ 0 60000 65536"/>
                        <a:gd name="T8" fmla="*/ 0 60000 65536"/>
                      </a:gdLst>
                      <a:ahLst/>
                      <a:cxnLst>
                        <a:cxn ang="T6">
                          <a:pos x="T0" y="T1"/>
                        </a:cxn>
                        <a:cxn ang="T7">
                          <a:pos x="T2" y="T3"/>
                        </a:cxn>
                        <a:cxn ang="T8">
                          <a:pos x="T4" y="T5"/>
                        </a:cxn>
                      </a:cxnLst>
                      <a:rect l="0" t="0" r="r" b="b"/>
                      <a:pathLst>
                        <a:path w="22518" h="41192" fill="none" extrusionOk="0">
                          <a:moveTo>
                            <a:pt x="10012" y="0"/>
                          </a:moveTo>
                          <a:cubicBezTo>
                            <a:pt x="17639" y="3540"/>
                            <a:pt x="22518" y="11184"/>
                            <a:pt x="22518" y="19592"/>
                          </a:cubicBezTo>
                          <a:cubicBezTo>
                            <a:pt x="22518" y="31521"/>
                            <a:pt x="12847" y="41192"/>
                            <a:pt x="918" y="41192"/>
                          </a:cubicBezTo>
                          <a:cubicBezTo>
                            <a:pt x="611" y="41191"/>
                            <a:pt x="305" y="41185"/>
                            <a:pt x="-1" y="41172"/>
                          </a:cubicBezTo>
                        </a:path>
                        <a:path w="22518" h="41192" stroke="0" extrusionOk="0">
                          <a:moveTo>
                            <a:pt x="10012" y="0"/>
                          </a:moveTo>
                          <a:cubicBezTo>
                            <a:pt x="17639" y="3540"/>
                            <a:pt x="22518" y="11184"/>
                            <a:pt x="22518" y="19592"/>
                          </a:cubicBezTo>
                          <a:cubicBezTo>
                            <a:pt x="22518" y="31521"/>
                            <a:pt x="12847" y="41192"/>
                            <a:pt x="918" y="41192"/>
                          </a:cubicBezTo>
                          <a:cubicBezTo>
                            <a:pt x="611" y="41191"/>
                            <a:pt x="305" y="41185"/>
                            <a:pt x="-1" y="41172"/>
                          </a:cubicBezTo>
                          <a:lnTo>
                            <a:pt x="918" y="19592"/>
                          </a:lnTo>
                          <a:lnTo>
                            <a:pt x="10012" y="0"/>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157" name="Line 249">
                      <a:extLst>
                        <a:ext uri="{FF2B5EF4-FFF2-40B4-BE49-F238E27FC236}">
                          <a16:creationId xmlns:a16="http://schemas.microsoft.com/office/drawing/2014/main" id="{5CB9DE86-B6EF-488D-8929-7E7863B01FE3}"/>
                        </a:ext>
                      </a:extLst>
                    </p:cNvPr>
                    <p:cNvSpPr>
                      <a:spLocks noChangeShapeType="1"/>
                    </p:cNvSpPr>
                    <p:nvPr/>
                  </p:nvSpPr>
                  <p:spPr bwMode="auto">
                    <a:xfrm flipH="1" flipV="1">
                      <a:off x="3994" y="1480"/>
                      <a:ext cx="46" cy="19"/>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106" name="Rectangle 250">
                    <a:extLst>
                      <a:ext uri="{FF2B5EF4-FFF2-40B4-BE49-F238E27FC236}">
                        <a16:creationId xmlns:a16="http://schemas.microsoft.com/office/drawing/2014/main" id="{9CC24F55-C7A1-4B0E-B3B5-DED2A22C722D}"/>
                      </a:ext>
                    </a:extLst>
                  </p:cNvPr>
                  <p:cNvSpPr>
                    <a:spLocks noChangeArrowheads="1"/>
                  </p:cNvSpPr>
                  <p:nvPr/>
                </p:nvSpPr>
                <p:spPr bwMode="auto">
                  <a:xfrm>
                    <a:off x="2405581" y="1605872"/>
                    <a:ext cx="220103" cy="23887"/>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grpSp>
                <p:nvGrpSpPr>
                  <p:cNvPr id="107" name="Group 251">
                    <a:extLst>
                      <a:ext uri="{FF2B5EF4-FFF2-40B4-BE49-F238E27FC236}">
                        <a16:creationId xmlns:a16="http://schemas.microsoft.com/office/drawing/2014/main" id="{2B48B7AA-4162-4462-B541-76F01666F9DA}"/>
                      </a:ext>
                    </a:extLst>
                  </p:cNvPr>
                  <p:cNvGrpSpPr>
                    <a:grpSpLocks/>
                  </p:cNvGrpSpPr>
                  <p:nvPr/>
                </p:nvGrpSpPr>
                <p:grpSpPr bwMode="auto">
                  <a:xfrm>
                    <a:off x="2265945" y="1631596"/>
                    <a:ext cx="499375" cy="84522"/>
                    <a:chOff x="3840" y="1544"/>
                    <a:chExt cx="211" cy="46"/>
                  </a:xfrm>
                  <a:solidFill>
                    <a:schemeClr val="accent5">
                      <a:lumMod val="50000"/>
                    </a:schemeClr>
                  </a:solidFill>
                </p:grpSpPr>
                <p:grpSp>
                  <p:nvGrpSpPr>
                    <p:cNvPr id="148" name="Group 252">
                      <a:extLst>
                        <a:ext uri="{FF2B5EF4-FFF2-40B4-BE49-F238E27FC236}">
                          <a16:creationId xmlns:a16="http://schemas.microsoft.com/office/drawing/2014/main" id="{955641E8-32D0-4642-A129-8E892605183A}"/>
                        </a:ext>
                      </a:extLst>
                    </p:cNvPr>
                    <p:cNvGrpSpPr>
                      <a:grpSpLocks/>
                    </p:cNvGrpSpPr>
                    <p:nvPr/>
                  </p:nvGrpSpPr>
                  <p:grpSpPr bwMode="auto">
                    <a:xfrm>
                      <a:off x="3840" y="1544"/>
                      <a:ext cx="56" cy="46"/>
                      <a:chOff x="3840" y="1544"/>
                      <a:chExt cx="56" cy="46"/>
                    </a:xfrm>
                    <a:grpFill/>
                  </p:grpSpPr>
                  <p:sp>
                    <p:nvSpPr>
                      <p:cNvPr id="152" name="Arco 253">
                        <a:extLst>
                          <a:ext uri="{FF2B5EF4-FFF2-40B4-BE49-F238E27FC236}">
                            <a16:creationId xmlns:a16="http://schemas.microsoft.com/office/drawing/2014/main" id="{077A4D26-C90A-4906-9DC7-3F38A9735E3D}"/>
                          </a:ext>
                        </a:extLst>
                      </p:cNvPr>
                      <p:cNvSpPr>
                        <a:spLocks/>
                      </p:cNvSpPr>
                      <p:nvPr/>
                    </p:nvSpPr>
                    <p:spPr bwMode="auto">
                      <a:xfrm>
                        <a:off x="3840" y="1564"/>
                        <a:ext cx="25" cy="26"/>
                      </a:xfrm>
                      <a:custGeom>
                        <a:avLst/>
                        <a:gdLst>
                          <a:gd name="T0" fmla="*/ 25 w 21600"/>
                          <a:gd name="T1" fmla="*/ 26 h 39390"/>
                          <a:gd name="T2" fmla="*/ 11 w 21600"/>
                          <a:gd name="T3" fmla="*/ 0 h 39390"/>
                          <a:gd name="T4" fmla="*/ 26 w 21600"/>
                          <a:gd name="T5" fmla="*/ 12 h 39390"/>
                          <a:gd name="T6" fmla="*/ 0 60000 65536"/>
                          <a:gd name="T7" fmla="*/ 0 60000 65536"/>
                          <a:gd name="T8" fmla="*/ 0 60000 65536"/>
                        </a:gdLst>
                        <a:ahLst/>
                        <a:cxnLst>
                          <a:cxn ang="T6">
                            <a:pos x="T0" y="T1"/>
                          </a:cxn>
                          <a:cxn ang="T7">
                            <a:pos x="T2" y="T3"/>
                          </a:cxn>
                          <a:cxn ang="T8">
                            <a:pos x="T4" y="T5"/>
                          </a:cxn>
                        </a:cxnLst>
                        <a:rect l="0" t="0" r="r" b="b"/>
                        <a:pathLst>
                          <a:path w="21600" h="39390" fill="none" extrusionOk="0">
                            <a:moveTo>
                              <a:pt x="20689" y="39389"/>
                            </a:moveTo>
                            <a:cubicBezTo>
                              <a:pt x="9124" y="38901"/>
                              <a:pt x="0" y="29384"/>
                              <a:pt x="0" y="17809"/>
                            </a:cubicBezTo>
                            <a:cubicBezTo>
                              <a:pt x="0" y="10689"/>
                              <a:pt x="3507" y="4027"/>
                              <a:pt x="9377" y="-1"/>
                            </a:cubicBezTo>
                          </a:path>
                          <a:path w="21600" h="39390" stroke="0" extrusionOk="0">
                            <a:moveTo>
                              <a:pt x="20689" y="39389"/>
                            </a:moveTo>
                            <a:cubicBezTo>
                              <a:pt x="9124" y="38901"/>
                              <a:pt x="0" y="29384"/>
                              <a:pt x="0" y="17809"/>
                            </a:cubicBezTo>
                            <a:cubicBezTo>
                              <a:pt x="0" y="10689"/>
                              <a:pt x="3507" y="4027"/>
                              <a:pt x="9377" y="-1"/>
                            </a:cubicBezTo>
                            <a:lnTo>
                              <a:pt x="21600" y="17809"/>
                            </a:lnTo>
                            <a:lnTo>
                              <a:pt x="20689" y="39389"/>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153" name="Line 254">
                        <a:extLst>
                          <a:ext uri="{FF2B5EF4-FFF2-40B4-BE49-F238E27FC236}">
                            <a16:creationId xmlns:a16="http://schemas.microsoft.com/office/drawing/2014/main" id="{94251557-6D84-4911-83CD-CA624A29F6DB}"/>
                          </a:ext>
                        </a:extLst>
                      </p:cNvPr>
                      <p:cNvSpPr>
                        <a:spLocks noChangeShapeType="1"/>
                      </p:cNvSpPr>
                      <p:nvPr/>
                    </p:nvSpPr>
                    <p:spPr bwMode="auto">
                      <a:xfrm flipV="1">
                        <a:off x="3850" y="1543"/>
                        <a:ext cx="46"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149" name="Line 255">
                      <a:extLst>
                        <a:ext uri="{FF2B5EF4-FFF2-40B4-BE49-F238E27FC236}">
                          <a16:creationId xmlns:a16="http://schemas.microsoft.com/office/drawing/2014/main" id="{F61A77BF-C5EC-4F1E-BA35-F159074ADA85}"/>
                        </a:ext>
                      </a:extLst>
                    </p:cNvPr>
                    <p:cNvSpPr>
                      <a:spLocks noChangeShapeType="1"/>
                    </p:cNvSpPr>
                    <p:nvPr/>
                  </p:nvSpPr>
                  <p:spPr bwMode="auto">
                    <a:xfrm>
                      <a:off x="3861" y="1588"/>
                      <a:ext cx="170"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150" name="Arco 256">
                      <a:extLst>
                        <a:ext uri="{FF2B5EF4-FFF2-40B4-BE49-F238E27FC236}">
                          <a16:creationId xmlns:a16="http://schemas.microsoft.com/office/drawing/2014/main" id="{AB93F318-0A8E-41D6-A2CB-6DD688D9AAB0}"/>
                        </a:ext>
                      </a:extLst>
                    </p:cNvPr>
                    <p:cNvSpPr>
                      <a:spLocks/>
                    </p:cNvSpPr>
                    <p:nvPr/>
                  </p:nvSpPr>
                  <p:spPr bwMode="auto">
                    <a:xfrm>
                      <a:off x="4026" y="1564"/>
                      <a:ext cx="25" cy="26"/>
                    </a:xfrm>
                    <a:custGeom>
                      <a:avLst/>
                      <a:gdLst>
                        <a:gd name="T0" fmla="*/ 11 w 22554"/>
                        <a:gd name="T1" fmla="*/ 0 h 41357"/>
                        <a:gd name="T2" fmla="*/ 0 w 22554"/>
                        <a:gd name="T3" fmla="*/ 26 h 41357"/>
                        <a:gd name="T4" fmla="*/ 1 w 22554"/>
                        <a:gd name="T5" fmla="*/ 12 h 41357"/>
                        <a:gd name="T6" fmla="*/ 0 60000 65536"/>
                        <a:gd name="T7" fmla="*/ 0 60000 65536"/>
                        <a:gd name="T8" fmla="*/ 0 60000 65536"/>
                      </a:gdLst>
                      <a:ahLst/>
                      <a:cxnLst>
                        <a:cxn ang="T6">
                          <a:pos x="T0" y="T1"/>
                        </a:cxn>
                        <a:cxn ang="T7">
                          <a:pos x="T2" y="T3"/>
                        </a:cxn>
                        <a:cxn ang="T8">
                          <a:pos x="T4" y="T5"/>
                        </a:cxn>
                      </a:cxnLst>
                      <a:rect l="0" t="0" r="r" b="b"/>
                      <a:pathLst>
                        <a:path w="22554" h="41357" fill="none" extrusionOk="0">
                          <a:moveTo>
                            <a:pt x="9684" y="0"/>
                          </a:moveTo>
                          <a:cubicBezTo>
                            <a:pt x="17507" y="3457"/>
                            <a:pt x="22554" y="11204"/>
                            <a:pt x="22554" y="19757"/>
                          </a:cubicBezTo>
                          <a:cubicBezTo>
                            <a:pt x="22554" y="31686"/>
                            <a:pt x="12883" y="41357"/>
                            <a:pt x="954" y="41357"/>
                          </a:cubicBezTo>
                          <a:cubicBezTo>
                            <a:pt x="635" y="41356"/>
                            <a:pt x="317" y="41349"/>
                            <a:pt x="0" y="41335"/>
                          </a:cubicBezTo>
                        </a:path>
                        <a:path w="22554" h="41357" stroke="0" extrusionOk="0">
                          <a:moveTo>
                            <a:pt x="9684" y="0"/>
                          </a:moveTo>
                          <a:cubicBezTo>
                            <a:pt x="17507" y="3457"/>
                            <a:pt x="22554" y="11204"/>
                            <a:pt x="22554" y="19757"/>
                          </a:cubicBezTo>
                          <a:cubicBezTo>
                            <a:pt x="22554" y="31686"/>
                            <a:pt x="12883" y="41357"/>
                            <a:pt x="954" y="41357"/>
                          </a:cubicBezTo>
                          <a:cubicBezTo>
                            <a:pt x="635" y="41356"/>
                            <a:pt x="317" y="41349"/>
                            <a:pt x="0" y="41335"/>
                          </a:cubicBezTo>
                          <a:lnTo>
                            <a:pt x="954" y="19757"/>
                          </a:lnTo>
                          <a:lnTo>
                            <a:pt x="9684" y="0"/>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151" name="Line 257">
                      <a:extLst>
                        <a:ext uri="{FF2B5EF4-FFF2-40B4-BE49-F238E27FC236}">
                          <a16:creationId xmlns:a16="http://schemas.microsoft.com/office/drawing/2014/main" id="{F38AD9BA-2BD2-4468-8478-86624A9FEB0A}"/>
                        </a:ext>
                      </a:extLst>
                    </p:cNvPr>
                    <p:cNvSpPr>
                      <a:spLocks noChangeShapeType="1"/>
                    </p:cNvSpPr>
                    <p:nvPr/>
                  </p:nvSpPr>
                  <p:spPr bwMode="auto">
                    <a:xfrm flipH="1" flipV="1">
                      <a:off x="3994" y="1543"/>
                      <a:ext cx="46"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108" name="Rectangle 258">
                    <a:extLst>
                      <a:ext uri="{FF2B5EF4-FFF2-40B4-BE49-F238E27FC236}">
                        <a16:creationId xmlns:a16="http://schemas.microsoft.com/office/drawing/2014/main" id="{BE0387D7-69C7-472B-838D-E13D59BEE316}"/>
                      </a:ext>
                    </a:extLst>
                  </p:cNvPr>
                  <p:cNvSpPr>
                    <a:spLocks noChangeArrowheads="1"/>
                  </p:cNvSpPr>
                  <p:nvPr/>
                </p:nvSpPr>
                <p:spPr bwMode="auto">
                  <a:xfrm>
                    <a:off x="2407947" y="1721631"/>
                    <a:ext cx="217737" cy="20212"/>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grpSp>
                <p:nvGrpSpPr>
                  <p:cNvPr id="109" name="Group 259">
                    <a:extLst>
                      <a:ext uri="{FF2B5EF4-FFF2-40B4-BE49-F238E27FC236}">
                        <a16:creationId xmlns:a16="http://schemas.microsoft.com/office/drawing/2014/main" id="{79F52BE2-A02C-4AEC-88B6-6AC0B90ED23C}"/>
                      </a:ext>
                    </a:extLst>
                  </p:cNvPr>
                  <p:cNvGrpSpPr>
                    <a:grpSpLocks/>
                  </p:cNvGrpSpPr>
                  <p:nvPr/>
                </p:nvGrpSpPr>
                <p:grpSpPr bwMode="auto">
                  <a:xfrm>
                    <a:off x="2265945" y="1747355"/>
                    <a:ext cx="497008" cy="79010"/>
                    <a:chOff x="3840" y="1607"/>
                    <a:chExt cx="210" cy="43"/>
                  </a:xfrm>
                  <a:solidFill>
                    <a:schemeClr val="accent5">
                      <a:lumMod val="50000"/>
                    </a:schemeClr>
                  </a:solidFill>
                </p:grpSpPr>
                <p:grpSp>
                  <p:nvGrpSpPr>
                    <p:cNvPr id="142" name="Group 260">
                      <a:extLst>
                        <a:ext uri="{FF2B5EF4-FFF2-40B4-BE49-F238E27FC236}">
                          <a16:creationId xmlns:a16="http://schemas.microsoft.com/office/drawing/2014/main" id="{B351AD07-52AE-42E3-937B-E050684E0A35}"/>
                        </a:ext>
                      </a:extLst>
                    </p:cNvPr>
                    <p:cNvGrpSpPr>
                      <a:grpSpLocks/>
                    </p:cNvGrpSpPr>
                    <p:nvPr/>
                  </p:nvGrpSpPr>
                  <p:grpSpPr bwMode="auto">
                    <a:xfrm>
                      <a:off x="3840" y="1607"/>
                      <a:ext cx="56" cy="41"/>
                      <a:chOff x="3840" y="1607"/>
                      <a:chExt cx="56" cy="41"/>
                    </a:xfrm>
                    <a:grpFill/>
                  </p:grpSpPr>
                  <p:sp>
                    <p:nvSpPr>
                      <p:cNvPr id="146" name="Arco 261">
                        <a:extLst>
                          <a:ext uri="{FF2B5EF4-FFF2-40B4-BE49-F238E27FC236}">
                            <a16:creationId xmlns:a16="http://schemas.microsoft.com/office/drawing/2014/main" id="{ADA29170-F8AD-4E6A-AFCE-01D162EF138E}"/>
                          </a:ext>
                        </a:extLst>
                      </p:cNvPr>
                      <p:cNvSpPr>
                        <a:spLocks/>
                      </p:cNvSpPr>
                      <p:nvPr/>
                    </p:nvSpPr>
                    <p:spPr bwMode="auto">
                      <a:xfrm>
                        <a:off x="3840" y="1625"/>
                        <a:ext cx="25" cy="23"/>
                      </a:xfrm>
                      <a:custGeom>
                        <a:avLst/>
                        <a:gdLst>
                          <a:gd name="T0" fmla="*/ 25 w 21600"/>
                          <a:gd name="T1" fmla="*/ 22 h 39759"/>
                          <a:gd name="T2" fmla="*/ 12 w 21600"/>
                          <a:gd name="T3" fmla="*/ 0 h 39759"/>
                          <a:gd name="T4" fmla="*/ 26 w 21600"/>
                          <a:gd name="T5" fmla="*/ 10 h 39759"/>
                          <a:gd name="T6" fmla="*/ 0 60000 65536"/>
                          <a:gd name="T7" fmla="*/ 0 60000 65536"/>
                          <a:gd name="T8" fmla="*/ 0 60000 65536"/>
                        </a:gdLst>
                        <a:ahLst/>
                        <a:cxnLst>
                          <a:cxn ang="T6">
                            <a:pos x="T0" y="T1"/>
                          </a:cxn>
                          <a:cxn ang="T7">
                            <a:pos x="T2" y="T3"/>
                          </a:cxn>
                          <a:cxn ang="T8">
                            <a:pos x="T4" y="T5"/>
                          </a:cxn>
                        </a:cxnLst>
                        <a:rect l="0" t="0" r="r" b="b"/>
                        <a:pathLst>
                          <a:path w="21600" h="39759" fill="none" extrusionOk="0">
                            <a:moveTo>
                              <a:pt x="20676" y="39759"/>
                            </a:moveTo>
                            <a:cubicBezTo>
                              <a:pt x="9117" y="39264"/>
                              <a:pt x="0" y="29749"/>
                              <a:pt x="0" y="18179"/>
                            </a:cubicBezTo>
                            <a:cubicBezTo>
                              <a:pt x="0" y="10823"/>
                              <a:pt x="3743" y="3973"/>
                              <a:pt x="9934" y="0"/>
                            </a:cubicBezTo>
                          </a:path>
                          <a:path w="21600" h="39759" stroke="0" extrusionOk="0">
                            <a:moveTo>
                              <a:pt x="20676" y="39759"/>
                            </a:moveTo>
                            <a:cubicBezTo>
                              <a:pt x="9117" y="39264"/>
                              <a:pt x="0" y="29749"/>
                              <a:pt x="0" y="18179"/>
                            </a:cubicBezTo>
                            <a:cubicBezTo>
                              <a:pt x="0" y="10823"/>
                              <a:pt x="3743" y="3973"/>
                              <a:pt x="9934" y="0"/>
                            </a:cubicBezTo>
                            <a:lnTo>
                              <a:pt x="21600" y="18179"/>
                            </a:lnTo>
                            <a:lnTo>
                              <a:pt x="20676" y="39759"/>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147" name="Line 262">
                        <a:extLst>
                          <a:ext uri="{FF2B5EF4-FFF2-40B4-BE49-F238E27FC236}">
                            <a16:creationId xmlns:a16="http://schemas.microsoft.com/office/drawing/2014/main" id="{00BFD9B1-3E39-40BE-950B-5F0EA43CDAC0}"/>
                          </a:ext>
                        </a:extLst>
                      </p:cNvPr>
                      <p:cNvSpPr>
                        <a:spLocks noChangeShapeType="1"/>
                      </p:cNvSpPr>
                      <p:nvPr/>
                    </p:nvSpPr>
                    <p:spPr bwMode="auto">
                      <a:xfrm flipV="1">
                        <a:off x="3850" y="1606"/>
                        <a:ext cx="46" cy="16"/>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143" name="Line 263">
                      <a:extLst>
                        <a:ext uri="{FF2B5EF4-FFF2-40B4-BE49-F238E27FC236}">
                          <a16:creationId xmlns:a16="http://schemas.microsoft.com/office/drawing/2014/main" id="{3BBFCCAC-37B3-4B4D-BECD-E271BE7B1EA7}"/>
                        </a:ext>
                      </a:extLst>
                    </p:cNvPr>
                    <p:cNvSpPr>
                      <a:spLocks noChangeShapeType="1"/>
                    </p:cNvSpPr>
                    <p:nvPr/>
                  </p:nvSpPr>
                  <p:spPr bwMode="auto">
                    <a:xfrm>
                      <a:off x="3861" y="1648"/>
                      <a:ext cx="169"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144" name="Arco 264">
                      <a:extLst>
                        <a:ext uri="{FF2B5EF4-FFF2-40B4-BE49-F238E27FC236}">
                          <a16:creationId xmlns:a16="http://schemas.microsoft.com/office/drawing/2014/main" id="{FC0B1734-D847-431D-8016-8B15252AC0F0}"/>
                        </a:ext>
                      </a:extLst>
                    </p:cNvPr>
                    <p:cNvSpPr>
                      <a:spLocks/>
                    </p:cNvSpPr>
                    <p:nvPr/>
                  </p:nvSpPr>
                  <p:spPr bwMode="auto">
                    <a:xfrm>
                      <a:off x="4026" y="1625"/>
                      <a:ext cx="24" cy="25"/>
                    </a:xfrm>
                    <a:custGeom>
                      <a:avLst/>
                      <a:gdLst>
                        <a:gd name="T0" fmla="*/ 11 w 22518"/>
                        <a:gd name="T1" fmla="*/ 0 h 40865"/>
                        <a:gd name="T2" fmla="*/ 0 w 22518"/>
                        <a:gd name="T3" fmla="*/ 25 h 40865"/>
                        <a:gd name="T4" fmla="*/ 1 w 22518"/>
                        <a:gd name="T5" fmla="*/ 12 h 40865"/>
                        <a:gd name="T6" fmla="*/ 0 60000 65536"/>
                        <a:gd name="T7" fmla="*/ 0 60000 65536"/>
                        <a:gd name="T8" fmla="*/ 0 60000 65536"/>
                      </a:gdLst>
                      <a:ahLst/>
                      <a:cxnLst>
                        <a:cxn ang="T6">
                          <a:pos x="T0" y="T1"/>
                        </a:cxn>
                        <a:cxn ang="T7">
                          <a:pos x="T2" y="T3"/>
                        </a:cxn>
                        <a:cxn ang="T8">
                          <a:pos x="T4" y="T5"/>
                        </a:cxn>
                      </a:cxnLst>
                      <a:rect l="0" t="0" r="r" b="b"/>
                      <a:pathLst>
                        <a:path w="22518" h="40865" fill="none" extrusionOk="0">
                          <a:moveTo>
                            <a:pt x="10686" y="0"/>
                          </a:moveTo>
                          <a:cubicBezTo>
                            <a:pt x="17944" y="3680"/>
                            <a:pt x="22518" y="11127"/>
                            <a:pt x="22518" y="19265"/>
                          </a:cubicBezTo>
                          <a:cubicBezTo>
                            <a:pt x="22518" y="31194"/>
                            <a:pt x="12847" y="40865"/>
                            <a:pt x="918" y="40865"/>
                          </a:cubicBezTo>
                          <a:cubicBezTo>
                            <a:pt x="611" y="40864"/>
                            <a:pt x="305" y="40858"/>
                            <a:pt x="-1" y="40845"/>
                          </a:cubicBezTo>
                        </a:path>
                        <a:path w="22518" h="40865" stroke="0" extrusionOk="0">
                          <a:moveTo>
                            <a:pt x="10686" y="0"/>
                          </a:moveTo>
                          <a:cubicBezTo>
                            <a:pt x="17944" y="3680"/>
                            <a:pt x="22518" y="11127"/>
                            <a:pt x="22518" y="19265"/>
                          </a:cubicBezTo>
                          <a:cubicBezTo>
                            <a:pt x="22518" y="31194"/>
                            <a:pt x="12847" y="40865"/>
                            <a:pt x="918" y="40865"/>
                          </a:cubicBezTo>
                          <a:cubicBezTo>
                            <a:pt x="611" y="40864"/>
                            <a:pt x="305" y="40858"/>
                            <a:pt x="-1" y="40845"/>
                          </a:cubicBezTo>
                          <a:lnTo>
                            <a:pt x="918" y="19265"/>
                          </a:lnTo>
                          <a:lnTo>
                            <a:pt x="10686" y="0"/>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145" name="Line 265">
                      <a:extLst>
                        <a:ext uri="{FF2B5EF4-FFF2-40B4-BE49-F238E27FC236}">
                          <a16:creationId xmlns:a16="http://schemas.microsoft.com/office/drawing/2014/main" id="{3901B729-F9CE-475C-888E-336B8B2B03C0}"/>
                        </a:ext>
                      </a:extLst>
                    </p:cNvPr>
                    <p:cNvSpPr>
                      <a:spLocks noChangeShapeType="1"/>
                    </p:cNvSpPr>
                    <p:nvPr/>
                  </p:nvSpPr>
                  <p:spPr bwMode="auto">
                    <a:xfrm flipH="1" flipV="1">
                      <a:off x="3994" y="1606"/>
                      <a:ext cx="47" cy="16"/>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110" name="Rectangle 266">
                    <a:extLst>
                      <a:ext uri="{FF2B5EF4-FFF2-40B4-BE49-F238E27FC236}">
                        <a16:creationId xmlns:a16="http://schemas.microsoft.com/office/drawing/2014/main" id="{0CBA3410-1AEE-48A1-BAE7-84679466FD9A}"/>
                      </a:ext>
                    </a:extLst>
                  </p:cNvPr>
                  <p:cNvSpPr>
                    <a:spLocks noChangeArrowheads="1"/>
                  </p:cNvSpPr>
                  <p:nvPr/>
                </p:nvSpPr>
                <p:spPr bwMode="auto">
                  <a:xfrm>
                    <a:off x="2407947" y="1837389"/>
                    <a:ext cx="217737" cy="18374"/>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grpSp>
                <p:nvGrpSpPr>
                  <p:cNvPr id="111" name="Group 267">
                    <a:extLst>
                      <a:ext uri="{FF2B5EF4-FFF2-40B4-BE49-F238E27FC236}">
                        <a16:creationId xmlns:a16="http://schemas.microsoft.com/office/drawing/2014/main" id="{2C4ED3C6-0AC5-48EB-9F62-093972412234}"/>
                      </a:ext>
                    </a:extLst>
                  </p:cNvPr>
                  <p:cNvGrpSpPr>
                    <a:grpSpLocks/>
                  </p:cNvGrpSpPr>
                  <p:nvPr/>
                </p:nvGrpSpPr>
                <p:grpSpPr bwMode="auto">
                  <a:xfrm>
                    <a:off x="2265945" y="1863113"/>
                    <a:ext cx="497008" cy="80847"/>
                    <a:chOff x="3840" y="1670"/>
                    <a:chExt cx="210" cy="44"/>
                  </a:xfrm>
                  <a:solidFill>
                    <a:schemeClr val="accent5">
                      <a:lumMod val="50000"/>
                    </a:schemeClr>
                  </a:solidFill>
                </p:grpSpPr>
                <p:grpSp>
                  <p:nvGrpSpPr>
                    <p:cNvPr id="136" name="Group 268">
                      <a:extLst>
                        <a:ext uri="{FF2B5EF4-FFF2-40B4-BE49-F238E27FC236}">
                          <a16:creationId xmlns:a16="http://schemas.microsoft.com/office/drawing/2014/main" id="{AFEDBF8E-8588-4BC4-A200-D3EA07A01398}"/>
                        </a:ext>
                      </a:extLst>
                    </p:cNvPr>
                    <p:cNvGrpSpPr>
                      <a:grpSpLocks/>
                    </p:cNvGrpSpPr>
                    <p:nvPr/>
                  </p:nvGrpSpPr>
                  <p:grpSpPr bwMode="auto">
                    <a:xfrm>
                      <a:off x="3840" y="1670"/>
                      <a:ext cx="56" cy="44"/>
                      <a:chOff x="3840" y="1670"/>
                      <a:chExt cx="56" cy="44"/>
                    </a:xfrm>
                    <a:grpFill/>
                  </p:grpSpPr>
                  <p:sp>
                    <p:nvSpPr>
                      <p:cNvPr id="140" name="Arco 269">
                        <a:extLst>
                          <a:ext uri="{FF2B5EF4-FFF2-40B4-BE49-F238E27FC236}">
                            <a16:creationId xmlns:a16="http://schemas.microsoft.com/office/drawing/2014/main" id="{17850231-61DA-4A30-A5D2-37CE0931FDC0}"/>
                          </a:ext>
                        </a:extLst>
                      </p:cNvPr>
                      <p:cNvSpPr>
                        <a:spLocks/>
                      </p:cNvSpPr>
                      <p:nvPr/>
                    </p:nvSpPr>
                    <p:spPr bwMode="auto">
                      <a:xfrm>
                        <a:off x="3840" y="1688"/>
                        <a:ext cx="25" cy="25"/>
                      </a:xfrm>
                      <a:custGeom>
                        <a:avLst/>
                        <a:gdLst>
                          <a:gd name="T0" fmla="*/ 25 w 21600"/>
                          <a:gd name="T1" fmla="*/ 25 h 39592"/>
                          <a:gd name="T2" fmla="*/ 12 w 21600"/>
                          <a:gd name="T3" fmla="*/ 0 h 39592"/>
                          <a:gd name="T4" fmla="*/ 26 w 21600"/>
                          <a:gd name="T5" fmla="*/ 11 h 39592"/>
                          <a:gd name="T6" fmla="*/ 0 60000 65536"/>
                          <a:gd name="T7" fmla="*/ 0 60000 65536"/>
                          <a:gd name="T8" fmla="*/ 0 60000 65536"/>
                        </a:gdLst>
                        <a:ahLst/>
                        <a:cxnLst>
                          <a:cxn ang="T6">
                            <a:pos x="T0" y="T1"/>
                          </a:cxn>
                          <a:cxn ang="T7">
                            <a:pos x="T2" y="T3"/>
                          </a:cxn>
                          <a:cxn ang="T8">
                            <a:pos x="T4" y="T5"/>
                          </a:cxn>
                        </a:cxnLst>
                        <a:rect l="0" t="0" r="r" b="b"/>
                        <a:pathLst>
                          <a:path w="21600" h="39592" fill="none" extrusionOk="0">
                            <a:moveTo>
                              <a:pt x="20647" y="39592"/>
                            </a:moveTo>
                            <a:cubicBezTo>
                              <a:pt x="9100" y="39082"/>
                              <a:pt x="0" y="29572"/>
                              <a:pt x="0" y="18013"/>
                            </a:cubicBezTo>
                            <a:cubicBezTo>
                              <a:pt x="0" y="10764"/>
                              <a:pt x="3635" y="3999"/>
                              <a:pt x="9679" y="-1"/>
                            </a:cubicBezTo>
                          </a:path>
                          <a:path w="21600" h="39592" stroke="0" extrusionOk="0">
                            <a:moveTo>
                              <a:pt x="20647" y="39592"/>
                            </a:moveTo>
                            <a:cubicBezTo>
                              <a:pt x="9100" y="39082"/>
                              <a:pt x="0" y="29572"/>
                              <a:pt x="0" y="18013"/>
                            </a:cubicBezTo>
                            <a:cubicBezTo>
                              <a:pt x="0" y="10764"/>
                              <a:pt x="3635" y="3999"/>
                              <a:pt x="9679" y="-1"/>
                            </a:cubicBezTo>
                            <a:lnTo>
                              <a:pt x="21600" y="18013"/>
                            </a:lnTo>
                            <a:lnTo>
                              <a:pt x="20647" y="39592"/>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141" name="Line 270">
                        <a:extLst>
                          <a:ext uri="{FF2B5EF4-FFF2-40B4-BE49-F238E27FC236}">
                            <a16:creationId xmlns:a16="http://schemas.microsoft.com/office/drawing/2014/main" id="{52607F8E-E607-4B79-A9CC-9A25782595CE}"/>
                          </a:ext>
                        </a:extLst>
                      </p:cNvPr>
                      <p:cNvSpPr>
                        <a:spLocks noChangeShapeType="1"/>
                      </p:cNvSpPr>
                      <p:nvPr/>
                    </p:nvSpPr>
                    <p:spPr bwMode="auto">
                      <a:xfrm flipV="1">
                        <a:off x="3850" y="1669"/>
                        <a:ext cx="46"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137" name="Line 271">
                      <a:extLst>
                        <a:ext uri="{FF2B5EF4-FFF2-40B4-BE49-F238E27FC236}">
                          <a16:creationId xmlns:a16="http://schemas.microsoft.com/office/drawing/2014/main" id="{1B8F650A-89DD-4A08-AB1F-205964FCFE54}"/>
                        </a:ext>
                      </a:extLst>
                    </p:cNvPr>
                    <p:cNvSpPr>
                      <a:spLocks noChangeShapeType="1"/>
                    </p:cNvSpPr>
                    <p:nvPr/>
                  </p:nvSpPr>
                  <p:spPr bwMode="auto">
                    <a:xfrm>
                      <a:off x="3861" y="1712"/>
                      <a:ext cx="169"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138" name="Arco 272">
                      <a:extLst>
                        <a:ext uri="{FF2B5EF4-FFF2-40B4-BE49-F238E27FC236}">
                          <a16:creationId xmlns:a16="http://schemas.microsoft.com/office/drawing/2014/main" id="{2B5B7CA8-1C52-48E5-96A4-901E94FDD354}"/>
                        </a:ext>
                      </a:extLst>
                    </p:cNvPr>
                    <p:cNvSpPr>
                      <a:spLocks/>
                    </p:cNvSpPr>
                    <p:nvPr/>
                  </p:nvSpPr>
                  <p:spPr bwMode="auto">
                    <a:xfrm>
                      <a:off x="4025" y="1687"/>
                      <a:ext cx="25" cy="26"/>
                    </a:xfrm>
                    <a:custGeom>
                      <a:avLst/>
                      <a:gdLst>
                        <a:gd name="T0" fmla="*/ 12 w 22551"/>
                        <a:gd name="T1" fmla="*/ 0 h 40747"/>
                        <a:gd name="T2" fmla="*/ 0 w 22551"/>
                        <a:gd name="T3" fmla="*/ 27 h 40747"/>
                        <a:gd name="T4" fmla="*/ 1 w 22551"/>
                        <a:gd name="T5" fmla="*/ 13 h 40747"/>
                        <a:gd name="T6" fmla="*/ 0 60000 65536"/>
                        <a:gd name="T7" fmla="*/ 0 60000 65536"/>
                        <a:gd name="T8" fmla="*/ 0 60000 65536"/>
                      </a:gdLst>
                      <a:ahLst/>
                      <a:cxnLst>
                        <a:cxn ang="T6">
                          <a:pos x="T0" y="T1"/>
                        </a:cxn>
                        <a:cxn ang="T7">
                          <a:pos x="T2" y="T3"/>
                        </a:cxn>
                        <a:cxn ang="T8">
                          <a:pos x="T4" y="T5"/>
                        </a:cxn>
                      </a:cxnLst>
                      <a:rect l="0" t="0" r="r" b="b"/>
                      <a:pathLst>
                        <a:path w="22551" h="40747" fill="none" extrusionOk="0">
                          <a:moveTo>
                            <a:pt x="10948" y="-1"/>
                          </a:moveTo>
                          <a:cubicBezTo>
                            <a:pt x="18079" y="3723"/>
                            <a:pt x="22551" y="11101"/>
                            <a:pt x="22551" y="19147"/>
                          </a:cubicBezTo>
                          <a:cubicBezTo>
                            <a:pt x="22551" y="31076"/>
                            <a:pt x="12880" y="40747"/>
                            <a:pt x="951" y="40747"/>
                          </a:cubicBezTo>
                          <a:cubicBezTo>
                            <a:pt x="633" y="40746"/>
                            <a:pt x="316" y="40740"/>
                            <a:pt x="-1" y="40726"/>
                          </a:cubicBezTo>
                        </a:path>
                        <a:path w="22551" h="40747" stroke="0" extrusionOk="0">
                          <a:moveTo>
                            <a:pt x="10948" y="-1"/>
                          </a:moveTo>
                          <a:cubicBezTo>
                            <a:pt x="18079" y="3723"/>
                            <a:pt x="22551" y="11101"/>
                            <a:pt x="22551" y="19147"/>
                          </a:cubicBezTo>
                          <a:cubicBezTo>
                            <a:pt x="22551" y="31076"/>
                            <a:pt x="12880" y="40747"/>
                            <a:pt x="951" y="40747"/>
                          </a:cubicBezTo>
                          <a:cubicBezTo>
                            <a:pt x="633" y="40746"/>
                            <a:pt x="316" y="40740"/>
                            <a:pt x="-1" y="40726"/>
                          </a:cubicBezTo>
                          <a:lnTo>
                            <a:pt x="951" y="19147"/>
                          </a:lnTo>
                          <a:lnTo>
                            <a:pt x="10948" y="-1"/>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139" name="Line 273">
                      <a:extLst>
                        <a:ext uri="{FF2B5EF4-FFF2-40B4-BE49-F238E27FC236}">
                          <a16:creationId xmlns:a16="http://schemas.microsoft.com/office/drawing/2014/main" id="{AB9BBD04-B5A0-4AAA-AF79-372167550BEC}"/>
                        </a:ext>
                      </a:extLst>
                    </p:cNvPr>
                    <p:cNvSpPr>
                      <a:spLocks noChangeShapeType="1"/>
                    </p:cNvSpPr>
                    <p:nvPr/>
                  </p:nvSpPr>
                  <p:spPr bwMode="auto">
                    <a:xfrm flipH="1" flipV="1">
                      <a:off x="3994" y="1669"/>
                      <a:ext cx="47"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112" name="Rectangle 274">
                    <a:extLst>
                      <a:ext uri="{FF2B5EF4-FFF2-40B4-BE49-F238E27FC236}">
                        <a16:creationId xmlns:a16="http://schemas.microsoft.com/office/drawing/2014/main" id="{E2AE15D1-F115-4329-BC1D-EB648B848F13}"/>
                      </a:ext>
                    </a:extLst>
                  </p:cNvPr>
                  <p:cNvSpPr>
                    <a:spLocks noChangeArrowheads="1"/>
                  </p:cNvSpPr>
                  <p:nvPr/>
                </p:nvSpPr>
                <p:spPr bwMode="auto">
                  <a:xfrm>
                    <a:off x="2407947" y="1949473"/>
                    <a:ext cx="217737" cy="20212"/>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grpSp>
                <p:nvGrpSpPr>
                  <p:cNvPr id="113" name="Group 275">
                    <a:extLst>
                      <a:ext uri="{FF2B5EF4-FFF2-40B4-BE49-F238E27FC236}">
                        <a16:creationId xmlns:a16="http://schemas.microsoft.com/office/drawing/2014/main" id="{80BD387A-6269-4857-BE10-EE33DD8B921B}"/>
                      </a:ext>
                    </a:extLst>
                  </p:cNvPr>
                  <p:cNvGrpSpPr>
                    <a:grpSpLocks/>
                  </p:cNvGrpSpPr>
                  <p:nvPr/>
                </p:nvGrpSpPr>
                <p:grpSpPr bwMode="auto">
                  <a:xfrm>
                    <a:off x="2265945" y="1975197"/>
                    <a:ext cx="497008" cy="80847"/>
                    <a:chOff x="3840" y="1731"/>
                    <a:chExt cx="210" cy="44"/>
                  </a:xfrm>
                  <a:solidFill>
                    <a:schemeClr val="accent5">
                      <a:lumMod val="50000"/>
                    </a:schemeClr>
                  </a:solidFill>
                </p:grpSpPr>
                <p:grpSp>
                  <p:nvGrpSpPr>
                    <p:cNvPr id="130" name="Group 276">
                      <a:extLst>
                        <a:ext uri="{FF2B5EF4-FFF2-40B4-BE49-F238E27FC236}">
                          <a16:creationId xmlns:a16="http://schemas.microsoft.com/office/drawing/2014/main" id="{DD33F673-E8C1-4460-8116-B9542E05C3FB}"/>
                        </a:ext>
                      </a:extLst>
                    </p:cNvPr>
                    <p:cNvGrpSpPr>
                      <a:grpSpLocks/>
                    </p:cNvGrpSpPr>
                    <p:nvPr/>
                  </p:nvGrpSpPr>
                  <p:grpSpPr bwMode="auto">
                    <a:xfrm>
                      <a:off x="3840" y="1731"/>
                      <a:ext cx="56" cy="42"/>
                      <a:chOff x="3840" y="1731"/>
                      <a:chExt cx="56" cy="42"/>
                    </a:xfrm>
                    <a:grpFill/>
                  </p:grpSpPr>
                  <p:sp>
                    <p:nvSpPr>
                      <p:cNvPr id="134" name="Arco 277">
                        <a:extLst>
                          <a:ext uri="{FF2B5EF4-FFF2-40B4-BE49-F238E27FC236}">
                            <a16:creationId xmlns:a16="http://schemas.microsoft.com/office/drawing/2014/main" id="{D7474920-CE70-4648-85F5-DEBCE825D668}"/>
                          </a:ext>
                        </a:extLst>
                      </p:cNvPr>
                      <p:cNvSpPr>
                        <a:spLocks/>
                      </p:cNvSpPr>
                      <p:nvPr/>
                    </p:nvSpPr>
                    <p:spPr bwMode="auto">
                      <a:xfrm>
                        <a:off x="3840" y="1751"/>
                        <a:ext cx="25" cy="21"/>
                      </a:xfrm>
                      <a:custGeom>
                        <a:avLst/>
                        <a:gdLst>
                          <a:gd name="T0" fmla="*/ 25 w 21600"/>
                          <a:gd name="T1" fmla="*/ 22 h 39759"/>
                          <a:gd name="T2" fmla="*/ 12 w 21600"/>
                          <a:gd name="T3" fmla="*/ 0 h 39759"/>
                          <a:gd name="T4" fmla="*/ 26 w 21600"/>
                          <a:gd name="T5" fmla="*/ 10 h 39759"/>
                          <a:gd name="T6" fmla="*/ 0 60000 65536"/>
                          <a:gd name="T7" fmla="*/ 0 60000 65536"/>
                          <a:gd name="T8" fmla="*/ 0 60000 65536"/>
                        </a:gdLst>
                        <a:ahLst/>
                        <a:cxnLst>
                          <a:cxn ang="T6">
                            <a:pos x="T0" y="T1"/>
                          </a:cxn>
                          <a:cxn ang="T7">
                            <a:pos x="T2" y="T3"/>
                          </a:cxn>
                          <a:cxn ang="T8">
                            <a:pos x="T4" y="T5"/>
                          </a:cxn>
                        </a:cxnLst>
                        <a:rect l="0" t="0" r="r" b="b"/>
                        <a:pathLst>
                          <a:path w="21600" h="39759" fill="none" extrusionOk="0">
                            <a:moveTo>
                              <a:pt x="20676" y="39759"/>
                            </a:moveTo>
                            <a:cubicBezTo>
                              <a:pt x="9117" y="39264"/>
                              <a:pt x="0" y="29749"/>
                              <a:pt x="0" y="18179"/>
                            </a:cubicBezTo>
                            <a:cubicBezTo>
                              <a:pt x="0" y="10823"/>
                              <a:pt x="3743" y="3973"/>
                              <a:pt x="9934" y="0"/>
                            </a:cubicBezTo>
                          </a:path>
                          <a:path w="21600" h="39759" stroke="0" extrusionOk="0">
                            <a:moveTo>
                              <a:pt x="20676" y="39759"/>
                            </a:moveTo>
                            <a:cubicBezTo>
                              <a:pt x="9117" y="39264"/>
                              <a:pt x="0" y="29749"/>
                              <a:pt x="0" y="18179"/>
                            </a:cubicBezTo>
                            <a:cubicBezTo>
                              <a:pt x="0" y="10823"/>
                              <a:pt x="3743" y="3973"/>
                              <a:pt x="9934" y="0"/>
                            </a:cubicBezTo>
                            <a:lnTo>
                              <a:pt x="21600" y="18179"/>
                            </a:lnTo>
                            <a:lnTo>
                              <a:pt x="20676" y="39759"/>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135" name="Line 278">
                        <a:extLst>
                          <a:ext uri="{FF2B5EF4-FFF2-40B4-BE49-F238E27FC236}">
                            <a16:creationId xmlns:a16="http://schemas.microsoft.com/office/drawing/2014/main" id="{62B42C49-3214-4E37-A209-4EB52A80A23E}"/>
                          </a:ext>
                        </a:extLst>
                      </p:cNvPr>
                      <p:cNvSpPr>
                        <a:spLocks noChangeShapeType="1"/>
                      </p:cNvSpPr>
                      <p:nvPr/>
                    </p:nvSpPr>
                    <p:spPr bwMode="auto">
                      <a:xfrm flipV="1">
                        <a:off x="3850" y="1731"/>
                        <a:ext cx="46" cy="16"/>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131" name="Line 279">
                      <a:extLst>
                        <a:ext uri="{FF2B5EF4-FFF2-40B4-BE49-F238E27FC236}">
                          <a16:creationId xmlns:a16="http://schemas.microsoft.com/office/drawing/2014/main" id="{552652D7-9C88-4A12-8AB9-11F88AE4D914}"/>
                        </a:ext>
                      </a:extLst>
                    </p:cNvPr>
                    <p:cNvSpPr>
                      <a:spLocks noChangeShapeType="1"/>
                    </p:cNvSpPr>
                    <p:nvPr/>
                  </p:nvSpPr>
                  <p:spPr bwMode="auto">
                    <a:xfrm>
                      <a:off x="3861" y="1773"/>
                      <a:ext cx="169"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132" name="Arco 280">
                      <a:extLst>
                        <a:ext uri="{FF2B5EF4-FFF2-40B4-BE49-F238E27FC236}">
                          <a16:creationId xmlns:a16="http://schemas.microsoft.com/office/drawing/2014/main" id="{C19DB842-9928-4B23-B0D7-2B54D8EB0B36}"/>
                        </a:ext>
                      </a:extLst>
                    </p:cNvPr>
                    <p:cNvSpPr>
                      <a:spLocks/>
                    </p:cNvSpPr>
                    <p:nvPr/>
                  </p:nvSpPr>
                  <p:spPr bwMode="auto">
                    <a:xfrm>
                      <a:off x="4025" y="1749"/>
                      <a:ext cx="25" cy="26"/>
                    </a:xfrm>
                    <a:custGeom>
                      <a:avLst/>
                      <a:gdLst>
                        <a:gd name="T0" fmla="*/ 11 w 22554"/>
                        <a:gd name="T1" fmla="*/ 0 h 41357"/>
                        <a:gd name="T2" fmla="*/ 0 w 22554"/>
                        <a:gd name="T3" fmla="*/ 26 h 41357"/>
                        <a:gd name="T4" fmla="*/ 1 w 22554"/>
                        <a:gd name="T5" fmla="*/ 12 h 41357"/>
                        <a:gd name="T6" fmla="*/ 0 60000 65536"/>
                        <a:gd name="T7" fmla="*/ 0 60000 65536"/>
                        <a:gd name="T8" fmla="*/ 0 60000 65536"/>
                      </a:gdLst>
                      <a:ahLst/>
                      <a:cxnLst>
                        <a:cxn ang="T6">
                          <a:pos x="T0" y="T1"/>
                        </a:cxn>
                        <a:cxn ang="T7">
                          <a:pos x="T2" y="T3"/>
                        </a:cxn>
                        <a:cxn ang="T8">
                          <a:pos x="T4" y="T5"/>
                        </a:cxn>
                      </a:cxnLst>
                      <a:rect l="0" t="0" r="r" b="b"/>
                      <a:pathLst>
                        <a:path w="22554" h="41357" fill="none" extrusionOk="0">
                          <a:moveTo>
                            <a:pt x="9684" y="0"/>
                          </a:moveTo>
                          <a:cubicBezTo>
                            <a:pt x="17507" y="3457"/>
                            <a:pt x="22554" y="11204"/>
                            <a:pt x="22554" y="19757"/>
                          </a:cubicBezTo>
                          <a:cubicBezTo>
                            <a:pt x="22554" y="31686"/>
                            <a:pt x="12883" y="41357"/>
                            <a:pt x="954" y="41357"/>
                          </a:cubicBezTo>
                          <a:cubicBezTo>
                            <a:pt x="635" y="41356"/>
                            <a:pt x="317" y="41349"/>
                            <a:pt x="0" y="41335"/>
                          </a:cubicBezTo>
                        </a:path>
                        <a:path w="22554" h="41357" stroke="0" extrusionOk="0">
                          <a:moveTo>
                            <a:pt x="9684" y="0"/>
                          </a:moveTo>
                          <a:cubicBezTo>
                            <a:pt x="17507" y="3457"/>
                            <a:pt x="22554" y="11204"/>
                            <a:pt x="22554" y="19757"/>
                          </a:cubicBezTo>
                          <a:cubicBezTo>
                            <a:pt x="22554" y="31686"/>
                            <a:pt x="12883" y="41357"/>
                            <a:pt x="954" y="41357"/>
                          </a:cubicBezTo>
                          <a:cubicBezTo>
                            <a:pt x="635" y="41356"/>
                            <a:pt x="317" y="41349"/>
                            <a:pt x="0" y="41335"/>
                          </a:cubicBezTo>
                          <a:lnTo>
                            <a:pt x="954" y="19757"/>
                          </a:lnTo>
                          <a:lnTo>
                            <a:pt x="9684" y="0"/>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133" name="Line 281">
                      <a:extLst>
                        <a:ext uri="{FF2B5EF4-FFF2-40B4-BE49-F238E27FC236}">
                          <a16:creationId xmlns:a16="http://schemas.microsoft.com/office/drawing/2014/main" id="{D91CCA38-B44B-44CF-8A2C-D6A1A616C64B}"/>
                        </a:ext>
                      </a:extLst>
                    </p:cNvPr>
                    <p:cNvSpPr>
                      <a:spLocks noChangeShapeType="1"/>
                    </p:cNvSpPr>
                    <p:nvPr/>
                  </p:nvSpPr>
                  <p:spPr bwMode="auto">
                    <a:xfrm flipH="1" flipV="1">
                      <a:off x="3994" y="1731"/>
                      <a:ext cx="47" cy="16"/>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114" name="Rectangle 282">
                    <a:extLst>
                      <a:ext uri="{FF2B5EF4-FFF2-40B4-BE49-F238E27FC236}">
                        <a16:creationId xmlns:a16="http://schemas.microsoft.com/office/drawing/2014/main" id="{88B8A4C6-F041-41D9-A1CF-EB437D0B5077}"/>
                      </a:ext>
                    </a:extLst>
                  </p:cNvPr>
                  <p:cNvSpPr>
                    <a:spLocks noChangeArrowheads="1"/>
                  </p:cNvSpPr>
                  <p:nvPr/>
                </p:nvSpPr>
                <p:spPr bwMode="auto">
                  <a:xfrm>
                    <a:off x="2407947" y="2065231"/>
                    <a:ext cx="217737" cy="18374"/>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sp>
                <p:nvSpPr>
                  <p:cNvPr id="115" name="Rectangle 283">
                    <a:extLst>
                      <a:ext uri="{FF2B5EF4-FFF2-40B4-BE49-F238E27FC236}">
                        <a16:creationId xmlns:a16="http://schemas.microsoft.com/office/drawing/2014/main" id="{74819B43-7104-4AD9-AABC-0007CB792FBF}"/>
                      </a:ext>
                    </a:extLst>
                  </p:cNvPr>
                  <p:cNvSpPr>
                    <a:spLocks noChangeArrowheads="1"/>
                  </p:cNvSpPr>
                  <p:nvPr/>
                </p:nvSpPr>
                <p:spPr bwMode="auto">
                  <a:xfrm>
                    <a:off x="2407947" y="2177315"/>
                    <a:ext cx="217737" cy="20212"/>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grpSp>
                <p:nvGrpSpPr>
                  <p:cNvPr id="116" name="Group 284">
                    <a:extLst>
                      <a:ext uri="{FF2B5EF4-FFF2-40B4-BE49-F238E27FC236}">
                        <a16:creationId xmlns:a16="http://schemas.microsoft.com/office/drawing/2014/main" id="{A351E09F-D345-4C7F-B4AC-59742DC435C5}"/>
                      </a:ext>
                    </a:extLst>
                  </p:cNvPr>
                  <p:cNvGrpSpPr>
                    <a:grpSpLocks/>
                  </p:cNvGrpSpPr>
                  <p:nvPr/>
                </p:nvGrpSpPr>
                <p:grpSpPr bwMode="auto">
                  <a:xfrm>
                    <a:off x="2265945" y="2203039"/>
                    <a:ext cx="497008" cy="82685"/>
                    <a:chOff x="3840" y="1855"/>
                    <a:chExt cx="210" cy="45"/>
                  </a:xfrm>
                  <a:solidFill>
                    <a:schemeClr val="accent5">
                      <a:lumMod val="50000"/>
                    </a:schemeClr>
                  </a:solidFill>
                </p:grpSpPr>
                <p:grpSp>
                  <p:nvGrpSpPr>
                    <p:cNvPr id="124" name="Group 285">
                      <a:extLst>
                        <a:ext uri="{FF2B5EF4-FFF2-40B4-BE49-F238E27FC236}">
                          <a16:creationId xmlns:a16="http://schemas.microsoft.com/office/drawing/2014/main" id="{69BA4A39-07FD-47B2-9769-46C07DCF881D}"/>
                        </a:ext>
                      </a:extLst>
                    </p:cNvPr>
                    <p:cNvGrpSpPr>
                      <a:grpSpLocks/>
                    </p:cNvGrpSpPr>
                    <p:nvPr/>
                  </p:nvGrpSpPr>
                  <p:grpSpPr bwMode="auto">
                    <a:xfrm>
                      <a:off x="3840" y="1855"/>
                      <a:ext cx="56" cy="45"/>
                      <a:chOff x="3840" y="1855"/>
                      <a:chExt cx="56" cy="45"/>
                    </a:xfrm>
                    <a:grpFill/>
                  </p:grpSpPr>
                  <p:sp>
                    <p:nvSpPr>
                      <p:cNvPr id="128" name="Arco 286">
                        <a:extLst>
                          <a:ext uri="{FF2B5EF4-FFF2-40B4-BE49-F238E27FC236}">
                            <a16:creationId xmlns:a16="http://schemas.microsoft.com/office/drawing/2014/main" id="{04D3EEA5-7AC7-4E52-94C4-358D35C0039F}"/>
                          </a:ext>
                        </a:extLst>
                      </p:cNvPr>
                      <p:cNvSpPr>
                        <a:spLocks/>
                      </p:cNvSpPr>
                      <p:nvPr/>
                    </p:nvSpPr>
                    <p:spPr bwMode="auto">
                      <a:xfrm>
                        <a:off x="3840" y="1872"/>
                        <a:ext cx="25" cy="28"/>
                      </a:xfrm>
                      <a:custGeom>
                        <a:avLst/>
                        <a:gdLst>
                          <a:gd name="T0" fmla="*/ 25 w 21600"/>
                          <a:gd name="T1" fmla="*/ 27 h 39639"/>
                          <a:gd name="T2" fmla="*/ 12 w 21600"/>
                          <a:gd name="T3" fmla="*/ 0 h 39639"/>
                          <a:gd name="T4" fmla="*/ 26 w 21600"/>
                          <a:gd name="T5" fmla="*/ 12 h 39639"/>
                          <a:gd name="T6" fmla="*/ 0 60000 65536"/>
                          <a:gd name="T7" fmla="*/ 0 60000 65536"/>
                          <a:gd name="T8" fmla="*/ 0 60000 65536"/>
                        </a:gdLst>
                        <a:ahLst/>
                        <a:cxnLst>
                          <a:cxn ang="T6">
                            <a:pos x="T0" y="T1"/>
                          </a:cxn>
                          <a:cxn ang="T7">
                            <a:pos x="T2" y="T3"/>
                          </a:cxn>
                          <a:cxn ang="T8">
                            <a:pos x="T4" y="T5"/>
                          </a:cxn>
                        </a:cxnLst>
                        <a:rect l="0" t="0" r="r" b="b"/>
                        <a:pathLst>
                          <a:path w="21600" h="39639" fill="none" extrusionOk="0">
                            <a:moveTo>
                              <a:pt x="20655" y="39639"/>
                            </a:moveTo>
                            <a:cubicBezTo>
                              <a:pt x="9104" y="39134"/>
                              <a:pt x="0" y="29622"/>
                              <a:pt x="0" y="18060"/>
                            </a:cubicBezTo>
                            <a:cubicBezTo>
                              <a:pt x="0" y="10781"/>
                              <a:pt x="3665" y="3992"/>
                              <a:pt x="9751" y="0"/>
                            </a:cubicBezTo>
                          </a:path>
                          <a:path w="21600" h="39639" stroke="0" extrusionOk="0">
                            <a:moveTo>
                              <a:pt x="20655" y="39639"/>
                            </a:moveTo>
                            <a:cubicBezTo>
                              <a:pt x="9104" y="39134"/>
                              <a:pt x="0" y="29622"/>
                              <a:pt x="0" y="18060"/>
                            </a:cubicBezTo>
                            <a:cubicBezTo>
                              <a:pt x="0" y="10781"/>
                              <a:pt x="3665" y="3992"/>
                              <a:pt x="9751" y="0"/>
                            </a:cubicBezTo>
                            <a:lnTo>
                              <a:pt x="21600" y="18060"/>
                            </a:lnTo>
                            <a:lnTo>
                              <a:pt x="20655" y="39639"/>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129" name="Line 287">
                        <a:extLst>
                          <a:ext uri="{FF2B5EF4-FFF2-40B4-BE49-F238E27FC236}">
                            <a16:creationId xmlns:a16="http://schemas.microsoft.com/office/drawing/2014/main" id="{6CDBA036-00EC-4B40-998A-B8D096840B3B}"/>
                          </a:ext>
                        </a:extLst>
                      </p:cNvPr>
                      <p:cNvSpPr>
                        <a:spLocks noChangeShapeType="1"/>
                      </p:cNvSpPr>
                      <p:nvPr/>
                    </p:nvSpPr>
                    <p:spPr bwMode="auto">
                      <a:xfrm flipV="1">
                        <a:off x="3850" y="1855"/>
                        <a:ext cx="46"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125" name="Line 288">
                      <a:extLst>
                        <a:ext uri="{FF2B5EF4-FFF2-40B4-BE49-F238E27FC236}">
                          <a16:creationId xmlns:a16="http://schemas.microsoft.com/office/drawing/2014/main" id="{8DDD469A-201B-494E-B2E5-E58050054BAE}"/>
                        </a:ext>
                      </a:extLst>
                    </p:cNvPr>
                    <p:cNvSpPr>
                      <a:spLocks noChangeShapeType="1"/>
                    </p:cNvSpPr>
                    <p:nvPr/>
                  </p:nvSpPr>
                  <p:spPr bwMode="auto">
                    <a:xfrm>
                      <a:off x="3861" y="1898"/>
                      <a:ext cx="169"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126" name="Arco 289">
                      <a:extLst>
                        <a:ext uri="{FF2B5EF4-FFF2-40B4-BE49-F238E27FC236}">
                          <a16:creationId xmlns:a16="http://schemas.microsoft.com/office/drawing/2014/main" id="{0CC2E154-188D-4BDB-B262-496343026F32}"/>
                        </a:ext>
                      </a:extLst>
                    </p:cNvPr>
                    <p:cNvSpPr>
                      <a:spLocks/>
                    </p:cNvSpPr>
                    <p:nvPr/>
                  </p:nvSpPr>
                  <p:spPr bwMode="auto">
                    <a:xfrm>
                      <a:off x="4025" y="1872"/>
                      <a:ext cx="25" cy="28"/>
                    </a:xfrm>
                    <a:custGeom>
                      <a:avLst/>
                      <a:gdLst>
                        <a:gd name="T0" fmla="*/ 12 w 22551"/>
                        <a:gd name="T1" fmla="*/ 0 h 40747"/>
                        <a:gd name="T2" fmla="*/ 0 w 22551"/>
                        <a:gd name="T3" fmla="*/ 27 h 40747"/>
                        <a:gd name="T4" fmla="*/ 1 w 22551"/>
                        <a:gd name="T5" fmla="*/ 13 h 40747"/>
                        <a:gd name="T6" fmla="*/ 0 60000 65536"/>
                        <a:gd name="T7" fmla="*/ 0 60000 65536"/>
                        <a:gd name="T8" fmla="*/ 0 60000 65536"/>
                      </a:gdLst>
                      <a:ahLst/>
                      <a:cxnLst>
                        <a:cxn ang="T6">
                          <a:pos x="T0" y="T1"/>
                        </a:cxn>
                        <a:cxn ang="T7">
                          <a:pos x="T2" y="T3"/>
                        </a:cxn>
                        <a:cxn ang="T8">
                          <a:pos x="T4" y="T5"/>
                        </a:cxn>
                      </a:cxnLst>
                      <a:rect l="0" t="0" r="r" b="b"/>
                      <a:pathLst>
                        <a:path w="22551" h="40747" fill="none" extrusionOk="0">
                          <a:moveTo>
                            <a:pt x="10948" y="-1"/>
                          </a:moveTo>
                          <a:cubicBezTo>
                            <a:pt x="18079" y="3723"/>
                            <a:pt x="22551" y="11101"/>
                            <a:pt x="22551" y="19147"/>
                          </a:cubicBezTo>
                          <a:cubicBezTo>
                            <a:pt x="22551" y="31076"/>
                            <a:pt x="12880" y="40747"/>
                            <a:pt x="951" y="40747"/>
                          </a:cubicBezTo>
                          <a:cubicBezTo>
                            <a:pt x="633" y="40746"/>
                            <a:pt x="316" y="40740"/>
                            <a:pt x="-1" y="40726"/>
                          </a:cubicBezTo>
                        </a:path>
                        <a:path w="22551" h="40747" stroke="0" extrusionOk="0">
                          <a:moveTo>
                            <a:pt x="10948" y="-1"/>
                          </a:moveTo>
                          <a:cubicBezTo>
                            <a:pt x="18079" y="3723"/>
                            <a:pt x="22551" y="11101"/>
                            <a:pt x="22551" y="19147"/>
                          </a:cubicBezTo>
                          <a:cubicBezTo>
                            <a:pt x="22551" y="31076"/>
                            <a:pt x="12880" y="40747"/>
                            <a:pt x="951" y="40747"/>
                          </a:cubicBezTo>
                          <a:cubicBezTo>
                            <a:pt x="633" y="40746"/>
                            <a:pt x="316" y="40740"/>
                            <a:pt x="-1" y="40726"/>
                          </a:cubicBezTo>
                          <a:lnTo>
                            <a:pt x="951" y="19147"/>
                          </a:lnTo>
                          <a:lnTo>
                            <a:pt x="10948" y="-1"/>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127" name="Line 290">
                      <a:extLst>
                        <a:ext uri="{FF2B5EF4-FFF2-40B4-BE49-F238E27FC236}">
                          <a16:creationId xmlns:a16="http://schemas.microsoft.com/office/drawing/2014/main" id="{DDCD154C-89AE-42C3-9E2C-E3027E0F9680}"/>
                        </a:ext>
                      </a:extLst>
                    </p:cNvPr>
                    <p:cNvSpPr>
                      <a:spLocks noChangeShapeType="1"/>
                    </p:cNvSpPr>
                    <p:nvPr/>
                  </p:nvSpPr>
                  <p:spPr bwMode="auto">
                    <a:xfrm flipH="1" flipV="1">
                      <a:off x="3994" y="1855"/>
                      <a:ext cx="47"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grpSp>
                <p:nvGrpSpPr>
                  <p:cNvPr id="117" name="Group 291">
                    <a:extLst>
                      <a:ext uri="{FF2B5EF4-FFF2-40B4-BE49-F238E27FC236}">
                        <a16:creationId xmlns:a16="http://schemas.microsoft.com/office/drawing/2014/main" id="{366E3B8E-DC23-4808-AA84-2E933DA34E31}"/>
                      </a:ext>
                    </a:extLst>
                  </p:cNvPr>
                  <p:cNvGrpSpPr>
                    <a:grpSpLocks/>
                  </p:cNvGrpSpPr>
                  <p:nvPr/>
                </p:nvGrpSpPr>
                <p:grpSpPr bwMode="auto">
                  <a:xfrm>
                    <a:off x="2265945" y="2090955"/>
                    <a:ext cx="497008" cy="80847"/>
                    <a:chOff x="3840" y="1794"/>
                    <a:chExt cx="210" cy="44"/>
                  </a:xfrm>
                  <a:solidFill>
                    <a:schemeClr val="accent5">
                      <a:lumMod val="50000"/>
                    </a:schemeClr>
                  </a:solidFill>
                </p:grpSpPr>
                <p:grpSp>
                  <p:nvGrpSpPr>
                    <p:cNvPr id="118" name="Group 292">
                      <a:extLst>
                        <a:ext uri="{FF2B5EF4-FFF2-40B4-BE49-F238E27FC236}">
                          <a16:creationId xmlns:a16="http://schemas.microsoft.com/office/drawing/2014/main" id="{FE66E90B-7F36-4FC9-B9AE-7205221C48C8}"/>
                        </a:ext>
                      </a:extLst>
                    </p:cNvPr>
                    <p:cNvGrpSpPr>
                      <a:grpSpLocks/>
                    </p:cNvGrpSpPr>
                    <p:nvPr/>
                  </p:nvGrpSpPr>
                  <p:grpSpPr bwMode="auto">
                    <a:xfrm>
                      <a:off x="3840" y="1794"/>
                      <a:ext cx="56" cy="44"/>
                      <a:chOff x="3840" y="1794"/>
                      <a:chExt cx="56" cy="44"/>
                    </a:xfrm>
                    <a:grpFill/>
                  </p:grpSpPr>
                  <p:sp>
                    <p:nvSpPr>
                      <p:cNvPr id="122" name="Arco 293">
                        <a:extLst>
                          <a:ext uri="{FF2B5EF4-FFF2-40B4-BE49-F238E27FC236}">
                            <a16:creationId xmlns:a16="http://schemas.microsoft.com/office/drawing/2014/main" id="{64A41B65-8448-4983-BBBC-7713858412EF}"/>
                          </a:ext>
                        </a:extLst>
                      </p:cNvPr>
                      <p:cNvSpPr>
                        <a:spLocks/>
                      </p:cNvSpPr>
                      <p:nvPr/>
                    </p:nvSpPr>
                    <p:spPr bwMode="auto">
                      <a:xfrm>
                        <a:off x="3840" y="1813"/>
                        <a:ext cx="25" cy="25"/>
                      </a:xfrm>
                      <a:custGeom>
                        <a:avLst/>
                        <a:gdLst>
                          <a:gd name="T0" fmla="*/ 25 w 21600"/>
                          <a:gd name="T1" fmla="*/ 25 h 39592"/>
                          <a:gd name="T2" fmla="*/ 12 w 21600"/>
                          <a:gd name="T3" fmla="*/ 0 h 39592"/>
                          <a:gd name="T4" fmla="*/ 26 w 21600"/>
                          <a:gd name="T5" fmla="*/ 11 h 39592"/>
                          <a:gd name="T6" fmla="*/ 0 60000 65536"/>
                          <a:gd name="T7" fmla="*/ 0 60000 65536"/>
                          <a:gd name="T8" fmla="*/ 0 60000 65536"/>
                        </a:gdLst>
                        <a:ahLst/>
                        <a:cxnLst>
                          <a:cxn ang="T6">
                            <a:pos x="T0" y="T1"/>
                          </a:cxn>
                          <a:cxn ang="T7">
                            <a:pos x="T2" y="T3"/>
                          </a:cxn>
                          <a:cxn ang="T8">
                            <a:pos x="T4" y="T5"/>
                          </a:cxn>
                        </a:cxnLst>
                        <a:rect l="0" t="0" r="r" b="b"/>
                        <a:pathLst>
                          <a:path w="21600" h="39592" fill="none" extrusionOk="0">
                            <a:moveTo>
                              <a:pt x="20647" y="39592"/>
                            </a:moveTo>
                            <a:cubicBezTo>
                              <a:pt x="9100" y="39082"/>
                              <a:pt x="0" y="29572"/>
                              <a:pt x="0" y="18013"/>
                            </a:cubicBezTo>
                            <a:cubicBezTo>
                              <a:pt x="0" y="10764"/>
                              <a:pt x="3635" y="3999"/>
                              <a:pt x="9679" y="-1"/>
                            </a:cubicBezTo>
                          </a:path>
                          <a:path w="21600" h="39592" stroke="0" extrusionOk="0">
                            <a:moveTo>
                              <a:pt x="20647" y="39592"/>
                            </a:moveTo>
                            <a:cubicBezTo>
                              <a:pt x="9100" y="39082"/>
                              <a:pt x="0" y="29572"/>
                              <a:pt x="0" y="18013"/>
                            </a:cubicBezTo>
                            <a:cubicBezTo>
                              <a:pt x="0" y="10764"/>
                              <a:pt x="3635" y="3999"/>
                              <a:pt x="9679" y="-1"/>
                            </a:cubicBezTo>
                            <a:lnTo>
                              <a:pt x="21600" y="18013"/>
                            </a:lnTo>
                            <a:lnTo>
                              <a:pt x="20647" y="39592"/>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123" name="Line 294">
                        <a:extLst>
                          <a:ext uri="{FF2B5EF4-FFF2-40B4-BE49-F238E27FC236}">
                            <a16:creationId xmlns:a16="http://schemas.microsoft.com/office/drawing/2014/main" id="{3B59A0C0-6D93-4956-BB94-293C2EBF3004}"/>
                          </a:ext>
                        </a:extLst>
                      </p:cNvPr>
                      <p:cNvSpPr>
                        <a:spLocks noChangeShapeType="1"/>
                      </p:cNvSpPr>
                      <p:nvPr/>
                    </p:nvSpPr>
                    <p:spPr bwMode="auto">
                      <a:xfrm flipV="1">
                        <a:off x="3850" y="1794"/>
                        <a:ext cx="46"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119" name="Line 295">
                      <a:extLst>
                        <a:ext uri="{FF2B5EF4-FFF2-40B4-BE49-F238E27FC236}">
                          <a16:creationId xmlns:a16="http://schemas.microsoft.com/office/drawing/2014/main" id="{C77B4051-A5E6-4F8A-9B99-E1B632CB2D0F}"/>
                        </a:ext>
                      </a:extLst>
                    </p:cNvPr>
                    <p:cNvSpPr>
                      <a:spLocks noChangeShapeType="1"/>
                    </p:cNvSpPr>
                    <p:nvPr/>
                  </p:nvSpPr>
                  <p:spPr bwMode="auto">
                    <a:xfrm>
                      <a:off x="3861" y="1837"/>
                      <a:ext cx="169"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120" name="Arco 296">
                      <a:extLst>
                        <a:ext uri="{FF2B5EF4-FFF2-40B4-BE49-F238E27FC236}">
                          <a16:creationId xmlns:a16="http://schemas.microsoft.com/office/drawing/2014/main" id="{CD516E6C-0D3C-4C3D-A17B-D882717C8881}"/>
                        </a:ext>
                      </a:extLst>
                    </p:cNvPr>
                    <p:cNvSpPr>
                      <a:spLocks/>
                    </p:cNvSpPr>
                    <p:nvPr/>
                  </p:nvSpPr>
                  <p:spPr bwMode="auto">
                    <a:xfrm>
                      <a:off x="4025" y="1812"/>
                      <a:ext cx="25" cy="25"/>
                    </a:xfrm>
                    <a:custGeom>
                      <a:avLst/>
                      <a:gdLst>
                        <a:gd name="T0" fmla="*/ 11 w 22554"/>
                        <a:gd name="T1" fmla="*/ 0 h 41357"/>
                        <a:gd name="T2" fmla="*/ 0 w 22554"/>
                        <a:gd name="T3" fmla="*/ 26 h 41357"/>
                        <a:gd name="T4" fmla="*/ 1 w 22554"/>
                        <a:gd name="T5" fmla="*/ 12 h 41357"/>
                        <a:gd name="T6" fmla="*/ 0 60000 65536"/>
                        <a:gd name="T7" fmla="*/ 0 60000 65536"/>
                        <a:gd name="T8" fmla="*/ 0 60000 65536"/>
                      </a:gdLst>
                      <a:ahLst/>
                      <a:cxnLst>
                        <a:cxn ang="T6">
                          <a:pos x="T0" y="T1"/>
                        </a:cxn>
                        <a:cxn ang="T7">
                          <a:pos x="T2" y="T3"/>
                        </a:cxn>
                        <a:cxn ang="T8">
                          <a:pos x="T4" y="T5"/>
                        </a:cxn>
                      </a:cxnLst>
                      <a:rect l="0" t="0" r="r" b="b"/>
                      <a:pathLst>
                        <a:path w="22554" h="41357" fill="none" extrusionOk="0">
                          <a:moveTo>
                            <a:pt x="9684" y="0"/>
                          </a:moveTo>
                          <a:cubicBezTo>
                            <a:pt x="17507" y="3457"/>
                            <a:pt x="22554" y="11204"/>
                            <a:pt x="22554" y="19757"/>
                          </a:cubicBezTo>
                          <a:cubicBezTo>
                            <a:pt x="22554" y="31686"/>
                            <a:pt x="12883" y="41357"/>
                            <a:pt x="954" y="41357"/>
                          </a:cubicBezTo>
                          <a:cubicBezTo>
                            <a:pt x="635" y="41356"/>
                            <a:pt x="317" y="41349"/>
                            <a:pt x="0" y="41335"/>
                          </a:cubicBezTo>
                        </a:path>
                        <a:path w="22554" h="41357" stroke="0" extrusionOk="0">
                          <a:moveTo>
                            <a:pt x="9684" y="0"/>
                          </a:moveTo>
                          <a:cubicBezTo>
                            <a:pt x="17507" y="3457"/>
                            <a:pt x="22554" y="11204"/>
                            <a:pt x="22554" y="19757"/>
                          </a:cubicBezTo>
                          <a:cubicBezTo>
                            <a:pt x="22554" y="31686"/>
                            <a:pt x="12883" y="41357"/>
                            <a:pt x="954" y="41357"/>
                          </a:cubicBezTo>
                          <a:cubicBezTo>
                            <a:pt x="635" y="41356"/>
                            <a:pt x="317" y="41349"/>
                            <a:pt x="0" y="41335"/>
                          </a:cubicBezTo>
                          <a:lnTo>
                            <a:pt x="954" y="19757"/>
                          </a:lnTo>
                          <a:lnTo>
                            <a:pt x="9684" y="0"/>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121" name="Line 297">
                      <a:extLst>
                        <a:ext uri="{FF2B5EF4-FFF2-40B4-BE49-F238E27FC236}">
                          <a16:creationId xmlns:a16="http://schemas.microsoft.com/office/drawing/2014/main" id="{36481AAC-A6F4-4ABA-8754-95FA57334924}"/>
                        </a:ext>
                      </a:extLst>
                    </p:cNvPr>
                    <p:cNvSpPr>
                      <a:spLocks noChangeShapeType="1"/>
                    </p:cNvSpPr>
                    <p:nvPr/>
                  </p:nvSpPr>
                  <p:spPr bwMode="auto">
                    <a:xfrm flipH="1" flipV="1">
                      <a:off x="3994" y="1794"/>
                      <a:ext cx="47"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grpSp>
            <p:sp>
              <p:nvSpPr>
                <p:cNvPr id="101" name="Rectangle 230" descr="Small confetti">
                  <a:extLst>
                    <a:ext uri="{FF2B5EF4-FFF2-40B4-BE49-F238E27FC236}">
                      <a16:creationId xmlns:a16="http://schemas.microsoft.com/office/drawing/2014/main" id="{C67CE187-4020-4E40-9604-DB91DD71CED5}"/>
                    </a:ext>
                  </a:extLst>
                </p:cNvPr>
                <p:cNvSpPr>
                  <a:spLocks noChangeArrowheads="1"/>
                </p:cNvSpPr>
                <p:nvPr/>
              </p:nvSpPr>
              <p:spPr bwMode="auto">
                <a:xfrm rot="16200000" flipH="1">
                  <a:off x="2151257" y="1137641"/>
                  <a:ext cx="211113" cy="183656"/>
                </a:xfrm>
                <a:prstGeom prst="rect">
                  <a:avLst/>
                </a:prstGeom>
                <a:solidFill>
                  <a:schemeClr val="accent2">
                    <a:lumMod val="75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grpSp>
          <p:grpSp>
            <p:nvGrpSpPr>
              <p:cNvPr id="30" name="Grupo 29">
                <a:extLst>
                  <a:ext uri="{FF2B5EF4-FFF2-40B4-BE49-F238E27FC236}">
                    <a16:creationId xmlns:a16="http://schemas.microsoft.com/office/drawing/2014/main" id="{693641CA-A120-4F4F-94A4-AF4B506C7171}"/>
                  </a:ext>
                </a:extLst>
              </p:cNvPr>
              <p:cNvGrpSpPr/>
              <p:nvPr/>
            </p:nvGrpSpPr>
            <p:grpSpPr>
              <a:xfrm flipH="1">
                <a:off x="2004822" y="1199742"/>
                <a:ext cx="802678" cy="401620"/>
                <a:chOff x="1211921" y="992257"/>
                <a:chExt cx="1136721" cy="501742"/>
              </a:xfrm>
            </p:grpSpPr>
            <p:sp>
              <p:nvSpPr>
                <p:cNvPr id="32" name="Rectangle 230" descr="Small confetti">
                  <a:extLst>
                    <a:ext uri="{FF2B5EF4-FFF2-40B4-BE49-F238E27FC236}">
                      <a16:creationId xmlns:a16="http://schemas.microsoft.com/office/drawing/2014/main" id="{5B0B9D45-0192-4574-89D7-95C0402B940D}"/>
                    </a:ext>
                  </a:extLst>
                </p:cNvPr>
                <p:cNvSpPr>
                  <a:spLocks noChangeArrowheads="1"/>
                </p:cNvSpPr>
                <p:nvPr/>
              </p:nvSpPr>
              <p:spPr bwMode="auto">
                <a:xfrm rot="16200000" flipH="1">
                  <a:off x="1130614" y="1217933"/>
                  <a:ext cx="217737" cy="55123"/>
                </a:xfrm>
                <a:prstGeom prst="rect">
                  <a:avLst/>
                </a:prstGeom>
                <a:solidFill>
                  <a:schemeClr val="accent2">
                    <a:lumMod val="75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grpSp>
              <p:nvGrpSpPr>
                <p:cNvPr id="33" name="Grupo 32">
                  <a:extLst>
                    <a:ext uri="{FF2B5EF4-FFF2-40B4-BE49-F238E27FC236}">
                      <a16:creationId xmlns:a16="http://schemas.microsoft.com/office/drawing/2014/main" id="{740F1A47-7715-4C57-ADC9-A574C15E3B47}"/>
                    </a:ext>
                  </a:extLst>
                </p:cNvPr>
                <p:cNvGrpSpPr/>
                <p:nvPr/>
              </p:nvGrpSpPr>
              <p:grpSpPr>
                <a:xfrm rot="16200000" flipH="1">
                  <a:off x="1470020" y="794794"/>
                  <a:ext cx="501742" cy="896668"/>
                  <a:chOff x="2263578" y="1409267"/>
                  <a:chExt cx="501742" cy="896668"/>
                </a:xfrm>
              </p:grpSpPr>
              <p:sp>
                <p:nvSpPr>
                  <p:cNvPr id="35" name="Rectangle 231">
                    <a:extLst>
                      <a:ext uri="{FF2B5EF4-FFF2-40B4-BE49-F238E27FC236}">
                        <a16:creationId xmlns:a16="http://schemas.microsoft.com/office/drawing/2014/main" id="{480CAFC4-6277-47D3-8354-56CB6AFF810A}"/>
                      </a:ext>
                    </a:extLst>
                  </p:cNvPr>
                  <p:cNvSpPr>
                    <a:spLocks noChangeArrowheads="1"/>
                  </p:cNvSpPr>
                  <p:nvPr/>
                </p:nvSpPr>
                <p:spPr bwMode="auto">
                  <a:xfrm>
                    <a:off x="2407947" y="2285723"/>
                    <a:ext cx="217737" cy="20212"/>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sp>
                <p:nvSpPr>
                  <p:cNvPr id="36" name="Rectangle 235">
                    <a:extLst>
                      <a:ext uri="{FF2B5EF4-FFF2-40B4-BE49-F238E27FC236}">
                        <a16:creationId xmlns:a16="http://schemas.microsoft.com/office/drawing/2014/main" id="{666243C1-35F9-4503-840C-9E093CB98746}"/>
                      </a:ext>
                    </a:extLst>
                  </p:cNvPr>
                  <p:cNvSpPr>
                    <a:spLocks noChangeArrowheads="1"/>
                  </p:cNvSpPr>
                  <p:nvPr/>
                </p:nvSpPr>
                <p:spPr bwMode="auto">
                  <a:xfrm>
                    <a:off x="2407947" y="1495626"/>
                    <a:ext cx="217737" cy="18374"/>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grpSp>
                <p:nvGrpSpPr>
                  <p:cNvPr id="37" name="Group 236">
                    <a:extLst>
                      <a:ext uri="{FF2B5EF4-FFF2-40B4-BE49-F238E27FC236}">
                        <a16:creationId xmlns:a16="http://schemas.microsoft.com/office/drawing/2014/main" id="{60BBF378-0850-4BDB-B7DA-9EB3F966DB07}"/>
                      </a:ext>
                    </a:extLst>
                  </p:cNvPr>
                  <p:cNvGrpSpPr>
                    <a:grpSpLocks/>
                  </p:cNvGrpSpPr>
                  <p:nvPr/>
                </p:nvGrpSpPr>
                <p:grpSpPr bwMode="auto">
                  <a:xfrm>
                    <a:off x="2263578" y="1409267"/>
                    <a:ext cx="501742" cy="79010"/>
                    <a:chOff x="3839" y="1423"/>
                    <a:chExt cx="212" cy="43"/>
                  </a:xfrm>
                  <a:solidFill>
                    <a:schemeClr val="accent5">
                      <a:lumMod val="50000"/>
                    </a:schemeClr>
                  </a:solidFill>
                </p:grpSpPr>
                <p:grpSp>
                  <p:nvGrpSpPr>
                    <p:cNvPr id="93" name="Group 237">
                      <a:extLst>
                        <a:ext uri="{FF2B5EF4-FFF2-40B4-BE49-F238E27FC236}">
                          <a16:creationId xmlns:a16="http://schemas.microsoft.com/office/drawing/2014/main" id="{F8F94E0A-A16F-4CC3-A208-608D3A52B191}"/>
                        </a:ext>
                      </a:extLst>
                    </p:cNvPr>
                    <p:cNvGrpSpPr>
                      <a:grpSpLocks/>
                    </p:cNvGrpSpPr>
                    <p:nvPr/>
                  </p:nvGrpSpPr>
                  <p:grpSpPr bwMode="auto">
                    <a:xfrm>
                      <a:off x="3839" y="1423"/>
                      <a:ext cx="56" cy="41"/>
                      <a:chOff x="3839" y="1423"/>
                      <a:chExt cx="56" cy="41"/>
                    </a:xfrm>
                    <a:grpFill/>
                  </p:grpSpPr>
                  <p:sp>
                    <p:nvSpPr>
                      <p:cNvPr id="97" name="Arco 238">
                        <a:extLst>
                          <a:ext uri="{FF2B5EF4-FFF2-40B4-BE49-F238E27FC236}">
                            <a16:creationId xmlns:a16="http://schemas.microsoft.com/office/drawing/2014/main" id="{435710C3-8689-4A54-814D-29AC6EF7218E}"/>
                          </a:ext>
                        </a:extLst>
                      </p:cNvPr>
                      <p:cNvSpPr>
                        <a:spLocks/>
                      </p:cNvSpPr>
                      <p:nvPr/>
                    </p:nvSpPr>
                    <p:spPr bwMode="auto">
                      <a:xfrm>
                        <a:off x="3839" y="1440"/>
                        <a:ext cx="25" cy="24"/>
                      </a:xfrm>
                      <a:custGeom>
                        <a:avLst/>
                        <a:gdLst>
                          <a:gd name="T0" fmla="*/ 24 w 21600"/>
                          <a:gd name="T1" fmla="*/ 24 h 39945"/>
                          <a:gd name="T2" fmla="*/ 12 w 21600"/>
                          <a:gd name="T3" fmla="*/ 0 h 39945"/>
                          <a:gd name="T4" fmla="*/ 25 w 21600"/>
                          <a:gd name="T5" fmla="*/ 11 h 39945"/>
                          <a:gd name="T6" fmla="*/ 0 60000 65536"/>
                          <a:gd name="T7" fmla="*/ 0 60000 65536"/>
                          <a:gd name="T8" fmla="*/ 0 60000 65536"/>
                        </a:gdLst>
                        <a:ahLst/>
                        <a:cxnLst>
                          <a:cxn ang="T6">
                            <a:pos x="T0" y="T1"/>
                          </a:cxn>
                          <a:cxn ang="T7">
                            <a:pos x="T2" y="T3"/>
                          </a:cxn>
                          <a:cxn ang="T8">
                            <a:pos x="T4" y="T5"/>
                          </a:cxn>
                        </a:cxnLst>
                        <a:rect l="0" t="0" r="r" b="b"/>
                        <a:pathLst>
                          <a:path w="21600" h="39945" fill="none" extrusionOk="0">
                            <a:moveTo>
                              <a:pt x="20646" y="39944"/>
                            </a:moveTo>
                            <a:cubicBezTo>
                              <a:pt x="9098" y="39434"/>
                              <a:pt x="0" y="29924"/>
                              <a:pt x="0" y="18366"/>
                            </a:cubicBezTo>
                            <a:cubicBezTo>
                              <a:pt x="0" y="10885"/>
                              <a:pt x="3870" y="3937"/>
                              <a:pt x="10231" y="0"/>
                            </a:cubicBezTo>
                          </a:path>
                          <a:path w="21600" h="39945" stroke="0" extrusionOk="0">
                            <a:moveTo>
                              <a:pt x="20646" y="39944"/>
                            </a:moveTo>
                            <a:cubicBezTo>
                              <a:pt x="9098" y="39434"/>
                              <a:pt x="0" y="29924"/>
                              <a:pt x="0" y="18366"/>
                            </a:cubicBezTo>
                            <a:cubicBezTo>
                              <a:pt x="0" y="10885"/>
                              <a:pt x="3870" y="3937"/>
                              <a:pt x="10231" y="0"/>
                            </a:cubicBezTo>
                            <a:lnTo>
                              <a:pt x="21600" y="18366"/>
                            </a:lnTo>
                            <a:lnTo>
                              <a:pt x="20646" y="39944"/>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98" name="Line 239">
                        <a:extLst>
                          <a:ext uri="{FF2B5EF4-FFF2-40B4-BE49-F238E27FC236}">
                            <a16:creationId xmlns:a16="http://schemas.microsoft.com/office/drawing/2014/main" id="{09840C2E-87A3-4049-B408-01AEF22F5F8F}"/>
                          </a:ext>
                        </a:extLst>
                      </p:cNvPr>
                      <p:cNvSpPr>
                        <a:spLocks noChangeShapeType="1"/>
                      </p:cNvSpPr>
                      <p:nvPr/>
                    </p:nvSpPr>
                    <p:spPr bwMode="auto">
                      <a:xfrm flipV="1">
                        <a:off x="3847" y="1422"/>
                        <a:ext cx="47" cy="16"/>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94" name="Line 240">
                      <a:extLst>
                        <a:ext uri="{FF2B5EF4-FFF2-40B4-BE49-F238E27FC236}">
                          <a16:creationId xmlns:a16="http://schemas.microsoft.com/office/drawing/2014/main" id="{C5839319-B6CF-4C74-A59A-85C9F2873F75}"/>
                        </a:ext>
                      </a:extLst>
                    </p:cNvPr>
                    <p:cNvSpPr>
                      <a:spLocks noChangeShapeType="1"/>
                    </p:cNvSpPr>
                    <p:nvPr/>
                  </p:nvSpPr>
                  <p:spPr bwMode="auto">
                    <a:xfrm>
                      <a:off x="3859" y="1467"/>
                      <a:ext cx="171"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95" name="Arco 241">
                      <a:extLst>
                        <a:ext uri="{FF2B5EF4-FFF2-40B4-BE49-F238E27FC236}">
                          <a16:creationId xmlns:a16="http://schemas.microsoft.com/office/drawing/2014/main" id="{204070B5-3984-4C5F-8820-47EEDA349BE6}"/>
                        </a:ext>
                      </a:extLst>
                    </p:cNvPr>
                    <p:cNvSpPr>
                      <a:spLocks/>
                    </p:cNvSpPr>
                    <p:nvPr/>
                  </p:nvSpPr>
                  <p:spPr bwMode="auto">
                    <a:xfrm>
                      <a:off x="4026" y="1441"/>
                      <a:ext cx="25" cy="24"/>
                    </a:xfrm>
                    <a:custGeom>
                      <a:avLst/>
                      <a:gdLst>
                        <a:gd name="T0" fmla="*/ 11 w 22557"/>
                        <a:gd name="T1" fmla="*/ 0 h 41347"/>
                        <a:gd name="T2" fmla="*/ 0 w 22557"/>
                        <a:gd name="T3" fmla="*/ 24 h 41347"/>
                        <a:gd name="T4" fmla="*/ 1 w 22557"/>
                        <a:gd name="T5" fmla="*/ 11 h 41347"/>
                        <a:gd name="T6" fmla="*/ 0 60000 65536"/>
                        <a:gd name="T7" fmla="*/ 0 60000 65536"/>
                        <a:gd name="T8" fmla="*/ 0 60000 65536"/>
                      </a:gdLst>
                      <a:ahLst/>
                      <a:cxnLst>
                        <a:cxn ang="T6">
                          <a:pos x="T0" y="T1"/>
                        </a:cxn>
                        <a:cxn ang="T7">
                          <a:pos x="T2" y="T3"/>
                        </a:cxn>
                        <a:cxn ang="T8">
                          <a:pos x="T4" y="T5"/>
                        </a:cxn>
                      </a:cxnLst>
                      <a:rect l="0" t="0" r="r" b="b"/>
                      <a:pathLst>
                        <a:path w="22557" h="41347" fill="none" extrusionOk="0">
                          <a:moveTo>
                            <a:pt x="9710" y="-1"/>
                          </a:moveTo>
                          <a:cubicBezTo>
                            <a:pt x="17520" y="3462"/>
                            <a:pt x="22557" y="11203"/>
                            <a:pt x="22557" y="19747"/>
                          </a:cubicBezTo>
                          <a:cubicBezTo>
                            <a:pt x="22557" y="31676"/>
                            <a:pt x="12886" y="41347"/>
                            <a:pt x="957" y="41347"/>
                          </a:cubicBezTo>
                          <a:cubicBezTo>
                            <a:pt x="637" y="41346"/>
                            <a:pt x="318" y="41339"/>
                            <a:pt x="0" y="41325"/>
                          </a:cubicBezTo>
                        </a:path>
                        <a:path w="22557" h="41347" stroke="0" extrusionOk="0">
                          <a:moveTo>
                            <a:pt x="9710" y="-1"/>
                          </a:moveTo>
                          <a:cubicBezTo>
                            <a:pt x="17520" y="3462"/>
                            <a:pt x="22557" y="11203"/>
                            <a:pt x="22557" y="19747"/>
                          </a:cubicBezTo>
                          <a:cubicBezTo>
                            <a:pt x="22557" y="31676"/>
                            <a:pt x="12886" y="41347"/>
                            <a:pt x="957" y="41347"/>
                          </a:cubicBezTo>
                          <a:cubicBezTo>
                            <a:pt x="637" y="41346"/>
                            <a:pt x="318" y="41339"/>
                            <a:pt x="0" y="41325"/>
                          </a:cubicBezTo>
                          <a:lnTo>
                            <a:pt x="957" y="19747"/>
                          </a:lnTo>
                          <a:lnTo>
                            <a:pt x="9710" y="-1"/>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96" name="Line 242">
                      <a:extLst>
                        <a:ext uri="{FF2B5EF4-FFF2-40B4-BE49-F238E27FC236}">
                          <a16:creationId xmlns:a16="http://schemas.microsoft.com/office/drawing/2014/main" id="{426107D4-B401-4468-A2D8-958937C69CE6}"/>
                        </a:ext>
                      </a:extLst>
                    </p:cNvPr>
                    <p:cNvSpPr>
                      <a:spLocks noChangeShapeType="1"/>
                    </p:cNvSpPr>
                    <p:nvPr/>
                  </p:nvSpPr>
                  <p:spPr bwMode="auto">
                    <a:xfrm flipH="1" flipV="1">
                      <a:off x="3994" y="1422"/>
                      <a:ext cx="46" cy="16"/>
                    </a:xfrm>
                    <a:prstGeom prst="line">
                      <a:avLst/>
                    </a:prstGeom>
                    <a:grpFill/>
                    <a:ln w="12700">
                      <a:solidFill>
                        <a:schemeClr val="tx1"/>
                      </a:solidFill>
                      <a:round/>
                      <a:headEnd type="none" w="sm" len="sm"/>
                      <a:tailEnd type="none" w="sm" len="sm"/>
                    </a:ln>
                    <a:extLst/>
                  </p:spPr>
                  <p:txBody>
                    <a:bodyPr wrap="none" anchor="ctr"/>
                    <a:lstStyle/>
                    <a:p>
                      <a:endParaRPr lang="es-CO"/>
                    </a:p>
                  </p:txBody>
                </p:sp>
              </p:grpSp>
              <p:grpSp>
                <p:nvGrpSpPr>
                  <p:cNvPr id="38" name="Group 243">
                    <a:extLst>
                      <a:ext uri="{FF2B5EF4-FFF2-40B4-BE49-F238E27FC236}">
                        <a16:creationId xmlns:a16="http://schemas.microsoft.com/office/drawing/2014/main" id="{31EA0E49-8F6A-4CF3-A924-1CB877D9ABF0}"/>
                      </a:ext>
                    </a:extLst>
                  </p:cNvPr>
                  <p:cNvGrpSpPr>
                    <a:grpSpLocks/>
                  </p:cNvGrpSpPr>
                  <p:nvPr/>
                </p:nvGrpSpPr>
                <p:grpSpPr bwMode="auto">
                  <a:xfrm>
                    <a:off x="2263578" y="1515838"/>
                    <a:ext cx="501742" cy="80847"/>
                    <a:chOff x="3839" y="1481"/>
                    <a:chExt cx="212" cy="44"/>
                  </a:xfrm>
                  <a:solidFill>
                    <a:schemeClr val="accent5">
                      <a:lumMod val="50000"/>
                    </a:schemeClr>
                  </a:solidFill>
                </p:grpSpPr>
                <p:grpSp>
                  <p:nvGrpSpPr>
                    <p:cNvPr id="87" name="Group 244">
                      <a:extLst>
                        <a:ext uri="{FF2B5EF4-FFF2-40B4-BE49-F238E27FC236}">
                          <a16:creationId xmlns:a16="http://schemas.microsoft.com/office/drawing/2014/main" id="{678FE575-5738-4C4C-9D67-D9220DA97310}"/>
                        </a:ext>
                      </a:extLst>
                    </p:cNvPr>
                    <p:cNvGrpSpPr>
                      <a:grpSpLocks/>
                    </p:cNvGrpSpPr>
                    <p:nvPr/>
                  </p:nvGrpSpPr>
                  <p:grpSpPr bwMode="auto">
                    <a:xfrm>
                      <a:off x="3839" y="1481"/>
                      <a:ext cx="56" cy="43"/>
                      <a:chOff x="3839" y="1481"/>
                      <a:chExt cx="56" cy="43"/>
                    </a:xfrm>
                    <a:grpFill/>
                  </p:grpSpPr>
                  <p:sp>
                    <p:nvSpPr>
                      <p:cNvPr id="91" name="Arco 245">
                        <a:extLst>
                          <a:ext uri="{FF2B5EF4-FFF2-40B4-BE49-F238E27FC236}">
                            <a16:creationId xmlns:a16="http://schemas.microsoft.com/office/drawing/2014/main" id="{B4E73609-EF29-4CF9-BB88-F12017AF6E99}"/>
                          </a:ext>
                        </a:extLst>
                      </p:cNvPr>
                      <p:cNvSpPr>
                        <a:spLocks/>
                      </p:cNvSpPr>
                      <p:nvPr/>
                    </p:nvSpPr>
                    <p:spPr bwMode="auto">
                      <a:xfrm>
                        <a:off x="3839" y="1502"/>
                        <a:ext cx="25" cy="21"/>
                      </a:xfrm>
                      <a:custGeom>
                        <a:avLst/>
                        <a:gdLst>
                          <a:gd name="T0" fmla="*/ 24 w 21600"/>
                          <a:gd name="T1" fmla="*/ 22 h 40273"/>
                          <a:gd name="T2" fmla="*/ 12 w 21600"/>
                          <a:gd name="T3" fmla="*/ 0 h 40273"/>
                          <a:gd name="T4" fmla="*/ 25 w 21600"/>
                          <a:gd name="T5" fmla="*/ 10 h 40273"/>
                          <a:gd name="T6" fmla="*/ 0 60000 65536"/>
                          <a:gd name="T7" fmla="*/ 0 60000 65536"/>
                          <a:gd name="T8" fmla="*/ 0 60000 65536"/>
                        </a:gdLst>
                        <a:ahLst/>
                        <a:cxnLst>
                          <a:cxn ang="T6">
                            <a:pos x="T0" y="T1"/>
                          </a:cxn>
                          <a:cxn ang="T7">
                            <a:pos x="T2" y="T3"/>
                          </a:cxn>
                          <a:cxn ang="T8">
                            <a:pos x="T4" y="T5"/>
                          </a:cxn>
                        </a:cxnLst>
                        <a:rect l="0" t="0" r="r" b="b"/>
                        <a:pathLst>
                          <a:path w="21600" h="40273" fill="none" extrusionOk="0">
                            <a:moveTo>
                              <a:pt x="20639" y="40272"/>
                            </a:moveTo>
                            <a:cubicBezTo>
                              <a:pt x="9094" y="39758"/>
                              <a:pt x="0" y="30249"/>
                              <a:pt x="0" y="18694"/>
                            </a:cubicBezTo>
                            <a:cubicBezTo>
                              <a:pt x="0" y="10985"/>
                              <a:pt x="4107" y="3861"/>
                              <a:pt x="10778" y="-1"/>
                            </a:cubicBezTo>
                          </a:path>
                          <a:path w="21600" h="40273" stroke="0" extrusionOk="0">
                            <a:moveTo>
                              <a:pt x="20639" y="40272"/>
                            </a:moveTo>
                            <a:cubicBezTo>
                              <a:pt x="9094" y="39758"/>
                              <a:pt x="0" y="30249"/>
                              <a:pt x="0" y="18694"/>
                            </a:cubicBezTo>
                            <a:cubicBezTo>
                              <a:pt x="0" y="10985"/>
                              <a:pt x="4107" y="3861"/>
                              <a:pt x="10778" y="-1"/>
                            </a:cubicBezTo>
                            <a:lnTo>
                              <a:pt x="21600" y="18694"/>
                            </a:lnTo>
                            <a:lnTo>
                              <a:pt x="20639" y="40272"/>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92" name="Line 246">
                        <a:extLst>
                          <a:ext uri="{FF2B5EF4-FFF2-40B4-BE49-F238E27FC236}">
                            <a16:creationId xmlns:a16="http://schemas.microsoft.com/office/drawing/2014/main" id="{FBE6105E-C22C-4D59-9211-2BF271C7BA2A}"/>
                          </a:ext>
                        </a:extLst>
                      </p:cNvPr>
                      <p:cNvSpPr>
                        <a:spLocks noChangeShapeType="1"/>
                      </p:cNvSpPr>
                      <p:nvPr/>
                    </p:nvSpPr>
                    <p:spPr bwMode="auto">
                      <a:xfrm flipV="1">
                        <a:off x="3847" y="1480"/>
                        <a:ext cx="47" cy="19"/>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88" name="Line 247">
                      <a:extLst>
                        <a:ext uri="{FF2B5EF4-FFF2-40B4-BE49-F238E27FC236}">
                          <a16:creationId xmlns:a16="http://schemas.microsoft.com/office/drawing/2014/main" id="{83909D3B-968B-4B34-8221-821D5F1BFE41}"/>
                        </a:ext>
                      </a:extLst>
                    </p:cNvPr>
                    <p:cNvSpPr>
                      <a:spLocks noChangeShapeType="1"/>
                    </p:cNvSpPr>
                    <p:nvPr/>
                  </p:nvSpPr>
                  <p:spPr bwMode="auto">
                    <a:xfrm>
                      <a:off x="3859" y="1524"/>
                      <a:ext cx="171"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89" name="Arco 248">
                      <a:extLst>
                        <a:ext uri="{FF2B5EF4-FFF2-40B4-BE49-F238E27FC236}">
                          <a16:creationId xmlns:a16="http://schemas.microsoft.com/office/drawing/2014/main" id="{FC35BA08-5D74-4E1F-8EB5-38FA98C82C90}"/>
                        </a:ext>
                      </a:extLst>
                    </p:cNvPr>
                    <p:cNvSpPr>
                      <a:spLocks/>
                    </p:cNvSpPr>
                    <p:nvPr/>
                  </p:nvSpPr>
                  <p:spPr bwMode="auto">
                    <a:xfrm>
                      <a:off x="4027" y="1502"/>
                      <a:ext cx="24" cy="23"/>
                    </a:xfrm>
                    <a:custGeom>
                      <a:avLst/>
                      <a:gdLst>
                        <a:gd name="T0" fmla="*/ 11 w 22518"/>
                        <a:gd name="T1" fmla="*/ 0 h 41192"/>
                        <a:gd name="T2" fmla="*/ 0 w 22518"/>
                        <a:gd name="T3" fmla="*/ 23 h 41192"/>
                        <a:gd name="T4" fmla="*/ 1 w 22518"/>
                        <a:gd name="T5" fmla="*/ 11 h 41192"/>
                        <a:gd name="T6" fmla="*/ 0 60000 65536"/>
                        <a:gd name="T7" fmla="*/ 0 60000 65536"/>
                        <a:gd name="T8" fmla="*/ 0 60000 65536"/>
                      </a:gdLst>
                      <a:ahLst/>
                      <a:cxnLst>
                        <a:cxn ang="T6">
                          <a:pos x="T0" y="T1"/>
                        </a:cxn>
                        <a:cxn ang="T7">
                          <a:pos x="T2" y="T3"/>
                        </a:cxn>
                        <a:cxn ang="T8">
                          <a:pos x="T4" y="T5"/>
                        </a:cxn>
                      </a:cxnLst>
                      <a:rect l="0" t="0" r="r" b="b"/>
                      <a:pathLst>
                        <a:path w="22518" h="41192" fill="none" extrusionOk="0">
                          <a:moveTo>
                            <a:pt x="10012" y="0"/>
                          </a:moveTo>
                          <a:cubicBezTo>
                            <a:pt x="17639" y="3540"/>
                            <a:pt x="22518" y="11184"/>
                            <a:pt x="22518" y="19592"/>
                          </a:cubicBezTo>
                          <a:cubicBezTo>
                            <a:pt x="22518" y="31521"/>
                            <a:pt x="12847" y="41192"/>
                            <a:pt x="918" y="41192"/>
                          </a:cubicBezTo>
                          <a:cubicBezTo>
                            <a:pt x="611" y="41191"/>
                            <a:pt x="305" y="41185"/>
                            <a:pt x="-1" y="41172"/>
                          </a:cubicBezTo>
                        </a:path>
                        <a:path w="22518" h="41192" stroke="0" extrusionOk="0">
                          <a:moveTo>
                            <a:pt x="10012" y="0"/>
                          </a:moveTo>
                          <a:cubicBezTo>
                            <a:pt x="17639" y="3540"/>
                            <a:pt x="22518" y="11184"/>
                            <a:pt x="22518" y="19592"/>
                          </a:cubicBezTo>
                          <a:cubicBezTo>
                            <a:pt x="22518" y="31521"/>
                            <a:pt x="12847" y="41192"/>
                            <a:pt x="918" y="41192"/>
                          </a:cubicBezTo>
                          <a:cubicBezTo>
                            <a:pt x="611" y="41191"/>
                            <a:pt x="305" y="41185"/>
                            <a:pt x="-1" y="41172"/>
                          </a:cubicBezTo>
                          <a:lnTo>
                            <a:pt x="918" y="19592"/>
                          </a:lnTo>
                          <a:lnTo>
                            <a:pt x="10012" y="0"/>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90" name="Line 249">
                      <a:extLst>
                        <a:ext uri="{FF2B5EF4-FFF2-40B4-BE49-F238E27FC236}">
                          <a16:creationId xmlns:a16="http://schemas.microsoft.com/office/drawing/2014/main" id="{F4E180F8-0EA0-46C5-A3C1-CD9A242B3E80}"/>
                        </a:ext>
                      </a:extLst>
                    </p:cNvPr>
                    <p:cNvSpPr>
                      <a:spLocks noChangeShapeType="1"/>
                    </p:cNvSpPr>
                    <p:nvPr/>
                  </p:nvSpPr>
                  <p:spPr bwMode="auto">
                    <a:xfrm flipH="1" flipV="1">
                      <a:off x="3994" y="1480"/>
                      <a:ext cx="46" cy="19"/>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39" name="Rectangle 250">
                    <a:extLst>
                      <a:ext uri="{FF2B5EF4-FFF2-40B4-BE49-F238E27FC236}">
                        <a16:creationId xmlns:a16="http://schemas.microsoft.com/office/drawing/2014/main" id="{61BD59E0-9339-4D70-A292-FE419BB2AB26}"/>
                      </a:ext>
                    </a:extLst>
                  </p:cNvPr>
                  <p:cNvSpPr>
                    <a:spLocks noChangeArrowheads="1"/>
                  </p:cNvSpPr>
                  <p:nvPr/>
                </p:nvSpPr>
                <p:spPr bwMode="auto">
                  <a:xfrm>
                    <a:off x="2405581" y="1605872"/>
                    <a:ext cx="220103" cy="23887"/>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grpSp>
                <p:nvGrpSpPr>
                  <p:cNvPr id="40" name="Group 251">
                    <a:extLst>
                      <a:ext uri="{FF2B5EF4-FFF2-40B4-BE49-F238E27FC236}">
                        <a16:creationId xmlns:a16="http://schemas.microsoft.com/office/drawing/2014/main" id="{02F9B55A-0F6E-4BCC-8DFA-F97C98FC14BB}"/>
                      </a:ext>
                    </a:extLst>
                  </p:cNvPr>
                  <p:cNvGrpSpPr>
                    <a:grpSpLocks/>
                  </p:cNvGrpSpPr>
                  <p:nvPr/>
                </p:nvGrpSpPr>
                <p:grpSpPr bwMode="auto">
                  <a:xfrm>
                    <a:off x="2265945" y="1631596"/>
                    <a:ext cx="499375" cy="84522"/>
                    <a:chOff x="3840" y="1544"/>
                    <a:chExt cx="211" cy="46"/>
                  </a:xfrm>
                  <a:solidFill>
                    <a:schemeClr val="accent5">
                      <a:lumMod val="50000"/>
                    </a:schemeClr>
                  </a:solidFill>
                </p:grpSpPr>
                <p:grpSp>
                  <p:nvGrpSpPr>
                    <p:cNvPr id="81" name="Group 252">
                      <a:extLst>
                        <a:ext uri="{FF2B5EF4-FFF2-40B4-BE49-F238E27FC236}">
                          <a16:creationId xmlns:a16="http://schemas.microsoft.com/office/drawing/2014/main" id="{9D0FDF61-4053-4C96-9169-B8A4776D4C2C}"/>
                        </a:ext>
                      </a:extLst>
                    </p:cNvPr>
                    <p:cNvGrpSpPr>
                      <a:grpSpLocks/>
                    </p:cNvGrpSpPr>
                    <p:nvPr/>
                  </p:nvGrpSpPr>
                  <p:grpSpPr bwMode="auto">
                    <a:xfrm>
                      <a:off x="3840" y="1544"/>
                      <a:ext cx="56" cy="46"/>
                      <a:chOff x="3840" y="1544"/>
                      <a:chExt cx="56" cy="46"/>
                    </a:xfrm>
                    <a:grpFill/>
                  </p:grpSpPr>
                  <p:sp>
                    <p:nvSpPr>
                      <p:cNvPr id="85" name="Arco 253">
                        <a:extLst>
                          <a:ext uri="{FF2B5EF4-FFF2-40B4-BE49-F238E27FC236}">
                            <a16:creationId xmlns:a16="http://schemas.microsoft.com/office/drawing/2014/main" id="{EF61A898-A918-49EF-BB6D-3986B2261AAD}"/>
                          </a:ext>
                        </a:extLst>
                      </p:cNvPr>
                      <p:cNvSpPr>
                        <a:spLocks/>
                      </p:cNvSpPr>
                      <p:nvPr/>
                    </p:nvSpPr>
                    <p:spPr bwMode="auto">
                      <a:xfrm>
                        <a:off x="3840" y="1564"/>
                        <a:ext cx="25" cy="26"/>
                      </a:xfrm>
                      <a:custGeom>
                        <a:avLst/>
                        <a:gdLst>
                          <a:gd name="T0" fmla="*/ 25 w 21600"/>
                          <a:gd name="T1" fmla="*/ 26 h 39390"/>
                          <a:gd name="T2" fmla="*/ 11 w 21600"/>
                          <a:gd name="T3" fmla="*/ 0 h 39390"/>
                          <a:gd name="T4" fmla="*/ 26 w 21600"/>
                          <a:gd name="T5" fmla="*/ 12 h 39390"/>
                          <a:gd name="T6" fmla="*/ 0 60000 65536"/>
                          <a:gd name="T7" fmla="*/ 0 60000 65536"/>
                          <a:gd name="T8" fmla="*/ 0 60000 65536"/>
                        </a:gdLst>
                        <a:ahLst/>
                        <a:cxnLst>
                          <a:cxn ang="T6">
                            <a:pos x="T0" y="T1"/>
                          </a:cxn>
                          <a:cxn ang="T7">
                            <a:pos x="T2" y="T3"/>
                          </a:cxn>
                          <a:cxn ang="T8">
                            <a:pos x="T4" y="T5"/>
                          </a:cxn>
                        </a:cxnLst>
                        <a:rect l="0" t="0" r="r" b="b"/>
                        <a:pathLst>
                          <a:path w="21600" h="39390" fill="none" extrusionOk="0">
                            <a:moveTo>
                              <a:pt x="20689" y="39389"/>
                            </a:moveTo>
                            <a:cubicBezTo>
                              <a:pt x="9124" y="38901"/>
                              <a:pt x="0" y="29384"/>
                              <a:pt x="0" y="17809"/>
                            </a:cubicBezTo>
                            <a:cubicBezTo>
                              <a:pt x="0" y="10689"/>
                              <a:pt x="3507" y="4027"/>
                              <a:pt x="9377" y="-1"/>
                            </a:cubicBezTo>
                          </a:path>
                          <a:path w="21600" h="39390" stroke="0" extrusionOk="0">
                            <a:moveTo>
                              <a:pt x="20689" y="39389"/>
                            </a:moveTo>
                            <a:cubicBezTo>
                              <a:pt x="9124" y="38901"/>
                              <a:pt x="0" y="29384"/>
                              <a:pt x="0" y="17809"/>
                            </a:cubicBezTo>
                            <a:cubicBezTo>
                              <a:pt x="0" y="10689"/>
                              <a:pt x="3507" y="4027"/>
                              <a:pt x="9377" y="-1"/>
                            </a:cubicBezTo>
                            <a:lnTo>
                              <a:pt x="21600" y="17809"/>
                            </a:lnTo>
                            <a:lnTo>
                              <a:pt x="20689" y="39389"/>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86" name="Line 254">
                        <a:extLst>
                          <a:ext uri="{FF2B5EF4-FFF2-40B4-BE49-F238E27FC236}">
                            <a16:creationId xmlns:a16="http://schemas.microsoft.com/office/drawing/2014/main" id="{C35E5705-6D64-45D4-974E-75F1C01598F0}"/>
                          </a:ext>
                        </a:extLst>
                      </p:cNvPr>
                      <p:cNvSpPr>
                        <a:spLocks noChangeShapeType="1"/>
                      </p:cNvSpPr>
                      <p:nvPr/>
                    </p:nvSpPr>
                    <p:spPr bwMode="auto">
                      <a:xfrm flipV="1">
                        <a:off x="3850" y="1543"/>
                        <a:ext cx="46"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82" name="Line 255">
                      <a:extLst>
                        <a:ext uri="{FF2B5EF4-FFF2-40B4-BE49-F238E27FC236}">
                          <a16:creationId xmlns:a16="http://schemas.microsoft.com/office/drawing/2014/main" id="{2345C720-4DA6-4AEE-B136-C5253D8FDA5D}"/>
                        </a:ext>
                      </a:extLst>
                    </p:cNvPr>
                    <p:cNvSpPr>
                      <a:spLocks noChangeShapeType="1"/>
                    </p:cNvSpPr>
                    <p:nvPr/>
                  </p:nvSpPr>
                  <p:spPr bwMode="auto">
                    <a:xfrm>
                      <a:off x="3861" y="1588"/>
                      <a:ext cx="170"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83" name="Arco 256">
                      <a:extLst>
                        <a:ext uri="{FF2B5EF4-FFF2-40B4-BE49-F238E27FC236}">
                          <a16:creationId xmlns:a16="http://schemas.microsoft.com/office/drawing/2014/main" id="{B5C14F0B-8679-452F-8515-9A5C13ACAA07}"/>
                        </a:ext>
                      </a:extLst>
                    </p:cNvPr>
                    <p:cNvSpPr>
                      <a:spLocks/>
                    </p:cNvSpPr>
                    <p:nvPr/>
                  </p:nvSpPr>
                  <p:spPr bwMode="auto">
                    <a:xfrm>
                      <a:off x="4026" y="1564"/>
                      <a:ext cx="25" cy="26"/>
                    </a:xfrm>
                    <a:custGeom>
                      <a:avLst/>
                      <a:gdLst>
                        <a:gd name="T0" fmla="*/ 11 w 22554"/>
                        <a:gd name="T1" fmla="*/ 0 h 41357"/>
                        <a:gd name="T2" fmla="*/ 0 w 22554"/>
                        <a:gd name="T3" fmla="*/ 26 h 41357"/>
                        <a:gd name="T4" fmla="*/ 1 w 22554"/>
                        <a:gd name="T5" fmla="*/ 12 h 41357"/>
                        <a:gd name="T6" fmla="*/ 0 60000 65536"/>
                        <a:gd name="T7" fmla="*/ 0 60000 65536"/>
                        <a:gd name="T8" fmla="*/ 0 60000 65536"/>
                      </a:gdLst>
                      <a:ahLst/>
                      <a:cxnLst>
                        <a:cxn ang="T6">
                          <a:pos x="T0" y="T1"/>
                        </a:cxn>
                        <a:cxn ang="T7">
                          <a:pos x="T2" y="T3"/>
                        </a:cxn>
                        <a:cxn ang="T8">
                          <a:pos x="T4" y="T5"/>
                        </a:cxn>
                      </a:cxnLst>
                      <a:rect l="0" t="0" r="r" b="b"/>
                      <a:pathLst>
                        <a:path w="22554" h="41357" fill="none" extrusionOk="0">
                          <a:moveTo>
                            <a:pt x="9684" y="0"/>
                          </a:moveTo>
                          <a:cubicBezTo>
                            <a:pt x="17507" y="3457"/>
                            <a:pt x="22554" y="11204"/>
                            <a:pt x="22554" y="19757"/>
                          </a:cubicBezTo>
                          <a:cubicBezTo>
                            <a:pt x="22554" y="31686"/>
                            <a:pt x="12883" y="41357"/>
                            <a:pt x="954" y="41357"/>
                          </a:cubicBezTo>
                          <a:cubicBezTo>
                            <a:pt x="635" y="41356"/>
                            <a:pt x="317" y="41349"/>
                            <a:pt x="0" y="41335"/>
                          </a:cubicBezTo>
                        </a:path>
                        <a:path w="22554" h="41357" stroke="0" extrusionOk="0">
                          <a:moveTo>
                            <a:pt x="9684" y="0"/>
                          </a:moveTo>
                          <a:cubicBezTo>
                            <a:pt x="17507" y="3457"/>
                            <a:pt x="22554" y="11204"/>
                            <a:pt x="22554" y="19757"/>
                          </a:cubicBezTo>
                          <a:cubicBezTo>
                            <a:pt x="22554" y="31686"/>
                            <a:pt x="12883" y="41357"/>
                            <a:pt x="954" y="41357"/>
                          </a:cubicBezTo>
                          <a:cubicBezTo>
                            <a:pt x="635" y="41356"/>
                            <a:pt x="317" y="41349"/>
                            <a:pt x="0" y="41335"/>
                          </a:cubicBezTo>
                          <a:lnTo>
                            <a:pt x="954" y="19757"/>
                          </a:lnTo>
                          <a:lnTo>
                            <a:pt x="9684" y="0"/>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84" name="Line 257">
                      <a:extLst>
                        <a:ext uri="{FF2B5EF4-FFF2-40B4-BE49-F238E27FC236}">
                          <a16:creationId xmlns:a16="http://schemas.microsoft.com/office/drawing/2014/main" id="{3411942D-03FC-4EEA-BF86-726BFDA08B69}"/>
                        </a:ext>
                      </a:extLst>
                    </p:cNvPr>
                    <p:cNvSpPr>
                      <a:spLocks noChangeShapeType="1"/>
                    </p:cNvSpPr>
                    <p:nvPr/>
                  </p:nvSpPr>
                  <p:spPr bwMode="auto">
                    <a:xfrm flipH="1" flipV="1">
                      <a:off x="3994" y="1543"/>
                      <a:ext cx="46"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41" name="Rectangle 258">
                    <a:extLst>
                      <a:ext uri="{FF2B5EF4-FFF2-40B4-BE49-F238E27FC236}">
                        <a16:creationId xmlns:a16="http://schemas.microsoft.com/office/drawing/2014/main" id="{1804ED3B-8552-4C32-BEB6-7DE6EF3C7EC0}"/>
                      </a:ext>
                    </a:extLst>
                  </p:cNvPr>
                  <p:cNvSpPr>
                    <a:spLocks noChangeArrowheads="1"/>
                  </p:cNvSpPr>
                  <p:nvPr/>
                </p:nvSpPr>
                <p:spPr bwMode="auto">
                  <a:xfrm>
                    <a:off x="2407947" y="1721631"/>
                    <a:ext cx="217737" cy="20212"/>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grpSp>
                <p:nvGrpSpPr>
                  <p:cNvPr id="42" name="Group 259">
                    <a:extLst>
                      <a:ext uri="{FF2B5EF4-FFF2-40B4-BE49-F238E27FC236}">
                        <a16:creationId xmlns:a16="http://schemas.microsoft.com/office/drawing/2014/main" id="{EE7A5DAB-FEEF-45F7-8CE1-E7DCB1284408}"/>
                      </a:ext>
                    </a:extLst>
                  </p:cNvPr>
                  <p:cNvGrpSpPr>
                    <a:grpSpLocks/>
                  </p:cNvGrpSpPr>
                  <p:nvPr/>
                </p:nvGrpSpPr>
                <p:grpSpPr bwMode="auto">
                  <a:xfrm>
                    <a:off x="2265945" y="1747355"/>
                    <a:ext cx="497008" cy="79010"/>
                    <a:chOff x="3840" y="1607"/>
                    <a:chExt cx="210" cy="43"/>
                  </a:xfrm>
                  <a:solidFill>
                    <a:schemeClr val="accent5">
                      <a:lumMod val="50000"/>
                    </a:schemeClr>
                  </a:solidFill>
                </p:grpSpPr>
                <p:grpSp>
                  <p:nvGrpSpPr>
                    <p:cNvPr id="75" name="Group 260">
                      <a:extLst>
                        <a:ext uri="{FF2B5EF4-FFF2-40B4-BE49-F238E27FC236}">
                          <a16:creationId xmlns:a16="http://schemas.microsoft.com/office/drawing/2014/main" id="{7510A6BA-5895-480E-BC8D-E83541C54990}"/>
                        </a:ext>
                      </a:extLst>
                    </p:cNvPr>
                    <p:cNvGrpSpPr>
                      <a:grpSpLocks/>
                    </p:cNvGrpSpPr>
                    <p:nvPr/>
                  </p:nvGrpSpPr>
                  <p:grpSpPr bwMode="auto">
                    <a:xfrm>
                      <a:off x="3840" y="1607"/>
                      <a:ext cx="56" cy="41"/>
                      <a:chOff x="3840" y="1607"/>
                      <a:chExt cx="56" cy="41"/>
                    </a:xfrm>
                    <a:grpFill/>
                  </p:grpSpPr>
                  <p:sp>
                    <p:nvSpPr>
                      <p:cNvPr id="79" name="Arco 261">
                        <a:extLst>
                          <a:ext uri="{FF2B5EF4-FFF2-40B4-BE49-F238E27FC236}">
                            <a16:creationId xmlns:a16="http://schemas.microsoft.com/office/drawing/2014/main" id="{CAC22798-FEDC-4E93-8B37-CF7E4B63F9B7}"/>
                          </a:ext>
                        </a:extLst>
                      </p:cNvPr>
                      <p:cNvSpPr>
                        <a:spLocks/>
                      </p:cNvSpPr>
                      <p:nvPr/>
                    </p:nvSpPr>
                    <p:spPr bwMode="auto">
                      <a:xfrm>
                        <a:off x="3840" y="1625"/>
                        <a:ext cx="25" cy="23"/>
                      </a:xfrm>
                      <a:custGeom>
                        <a:avLst/>
                        <a:gdLst>
                          <a:gd name="T0" fmla="*/ 25 w 21600"/>
                          <a:gd name="T1" fmla="*/ 22 h 39759"/>
                          <a:gd name="T2" fmla="*/ 12 w 21600"/>
                          <a:gd name="T3" fmla="*/ 0 h 39759"/>
                          <a:gd name="T4" fmla="*/ 26 w 21600"/>
                          <a:gd name="T5" fmla="*/ 10 h 39759"/>
                          <a:gd name="T6" fmla="*/ 0 60000 65536"/>
                          <a:gd name="T7" fmla="*/ 0 60000 65536"/>
                          <a:gd name="T8" fmla="*/ 0 60000 65536"/>
                        </a:gdLst>
                        <a:ahLst/>
                        <a:cxnLst>
                          <a:cxn ang="T6">
                            <a:pos x="T0" y="T1"/>
                          </a:cxn>
                          <a:cxn ang="T7">
                            <a:pos x="T2" y="T3"/>
                          </a:cxn>
                          <a:cxn ang="T8">
                            <a:pos x="T4" y="T5"/>
                          </a:cxn>
                        </a:cxnLst>
                        <a:rect l="0" t="0" r="r" b="b"/>
                        <a:pathLst>
                          <a:path w="21600" h="39759" fill="none" extrusionOk="0">
                            <a:moveTo>
                              <a:pt x="20676" y="39759"/>
                            </a:moveTo>
                            <a:cubicBezTo>
                              <a:pt x="9117" y="39264"/>
                              <a:pt x="0" y="29749"/>
                              <a:pt x="0" y="18179"/>
                            </a:cubicBezTo>
                            <a:cubicBezTo>
                              <a:pt x="0" y="10823"/>
                              <a:pt x="3743" y="3973"/>
                              <a:pt x="9934" y="0"/>
                            </a:cubicBezTo>
                          </a:path>
                          <a:path w="21600" h="39759" stroke="0" extrusionOk="0">
                            <a:moveTo>
                              <a:pt x="20676" y="39759"/>
                            </a:moveTo>
                            <a:cubicBezTo>
                              <a:pt x="9117" y="39264"/>
                              <a:pt x="0" y="29749"/>
                              <a:pt x="0" y="18179"/>
                            </a:cubicBezTo>
                            <a:cubicBezTo>
                              <a:pt x="0" y="10823"/>
                              <a:pt x="3743" y="3973"/>
                              <a:pt x="9934" y="0"/>
                            </a:cubicBezTo>
                            <a:lnTo>
                              <a:pt x="21600" y="18179"/>
                            </a:lnTo>
                            <a:lnTo>
                              <a:pt x="20676" y="39759"/>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80" name="Line 262">
                        <a:extLst>
                          <a:ext uri="{FF2B5EF4-FFF2-40B4-BE49-F238E27FC236}">
                            <a16:creationId xmlns:a16="http://schemas.microsoft.com/office/drawing/2014/main" id="{3018480E-159D-4755-9724-B3C4A41BF5F7}"/>
                          </a:ext>
                        </a:extLst>
                      </p:cNvPr>
                      <p:cNvSpPr>
                        <a:spLocks noChangeShapeType="1"/>
                      </p:cNvSpPr>
                      <p:nvPr/>
                    </p:nvSpPr>
                    <p:spPr bwMode="auto">
                      <a:xfrm flipV="1">
                        <a:off x="3850" y="1606"/>
                        <a:ext cx="46" cy="16"/>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76" name="Line 263">
                      <a:extLst>
                        <a:ext uri="{FF2B5EF4-FFF2-40B4-BE49-F238E27FC236}">
                          <a16:creationId xmlns:a16="http://schemas.microsoft.com/office/drawing/2014/main" id="{CA92728F-3A22-48CF-881B-3CB5C924F4EE}"/>
                        </a:ext>
                      </a:extLst>
                    </p:cNvPr>
                    <p:cNvSpPr>
                      <a:spLocks noChangeShapeType="1"/>
                    </p:cNvSpPr>
                    <p:nvPr/>
                  </p:nvSpPr>
                  <p:spPr bwMode="auto">
                    <a:xfrm>
                      <a:off x="3861" y="1648"/>
                      <a:ext cx="169"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77" name="Arco 264">
                      <a:extLst>
                        <a:ext uri="{FF2B5EF4-FFF2-40B4-BE49-F238E27FC236}">
                          <a16:creationId xmlns:a16="http://schemas.microsoft.com/office/drawing/2014/main" id="{9C9A3723-B789-4BB1-BBD3-C85D470352EE}"/>
                        </a:ext>
                      </a:extLst>
                    </p:cNvPr>
                    <p:cNvSpPr>
                      <a:spLocks/>
                    </p:cNvSpPr>
                    <p:nvPr/>
                  </p:nvSpPr>
                  <p:spPr bwMode="auto">
                    <a:xfrm>
                      <a:off x="4026" y="1625"/>
                      <a:ext cx="24" cy="25"/>
                    </a:xfrm>
                    <a:custGeom>
                      <a:avLst/>
                      <a:gdLst>
                        <a:gd name="T0" fmla="*/ 11 w 22518"/>
                        <a:gd name="T1" fmla="*/ 0 h 40865"/>
                        <a:gd name="T2" fmla="*/ 0 w 22518"/>
                        <a:gd name="T3" fmla="*/ 25 h 40865"/>
                        <a:gd name="T4" fmla="*/ 1 w 22518"/>
                        <a:gd name="T5" fmla="*/ 12 h 40865"/>
                        <a:gd name="T6" fmla="*/ 0 60000 65536"/>
                        <a:gd name="T7" fmla="*/ 0 60000 65536"/>
                        <a:gd name="T8" fmla="*/ 0 60000 65536"/>
                      </a:gdLst>
                      <a:ahLst/>
                      <a:cxnLst>
                        <a:cxn ang="T6">
                          <a:pos x="T0" y="T1"/>
                        </a:cxn>
                        <a:cxn ang="T7">
                          <a:pos x="T2" y="T3"/>
                        </a:cxn>
                        <a:cxn ang="T8">
                          <a:pos x="T4" y="T5"/>
                        </a:cxn>
                      </a:cxnLst>
                      <a:rect l="0" t="0" r="r" b="b"/>
                      <a:pathLst>
                        <a:path w="22518" h="40865" fill="none" extrusionOk="0">
                          <a:moveTo>
                            <a:pt x="10686" y="0"/>
                          </a:moveTo>
                          <a:cubicBezTo>
                            <a:pt x="17944" y="3680"/>
                            <a:pt x="22518" y="11127"/>
                            <a:pt x="22518" y="19265"/>
                          </a:cubicBezTo>
                          <a:cubicBezTo>
                            <a:pt x="22518" y="31194"/>
                            <a:pt x="12847" y="40865"/>
                            <a:pt x="918" y="40865"/>
                          </a:cubicBezTo>
                          <a:cubicBezTo>
                            <a:pt x="611" y="40864"/>
                            <a:pt x="305" y="40858"/>
                            <a:pt x="-1" y="40845"/>
                          </a:cubicBezTo>
                        </a:path>
                        <a:path w="22518" h="40865" stroke="0" extrusionOk="0">
                          <a:moveTo>
                            <a:pt x="10686" y="0"/>
                          </a:moveTo>
                          <a:cubicBezTo>
                            <a:pt x="17944" y="3680"/>
                            <a:pt x="22518" y="11127"/>
                            <a:pt x="22518" y="19265"/>
                          </a:cubicBezTo>
                          <a:cubicBezTo>
                            <a:pt x="22518" y="31194"/>
                            <a:pt x="12847" y="40865"/>
                            <a:pt x="918" y="40865"/>
                          </a:cubicBezTo>
                          <a:cubicBezTo>
                            <a:pt x="611" y="40864"/>
                            <a:pt x="305" y="40858"/>
                            <a:pt x="-1" y="40845"/>
                          </a:cubicBezTo>
                          <a:lnTo>
                            <a:pt x="918" y="19265"/>
                          </a:lnTo>
                          <a:lnTo>
                            <a:pt x="10686" y="0"/>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78" name="Line 265">
                      <a:extLst>
                        <a:ext uri="{FF2B5EF4-FFF2-40B4-BE49-F238E27FC236}">
                          <a16:creationId xmlns:a16="http://schemas.microsoft.com/office/drawing/2014/main" id="{CDAB18E5-5C83-4D40-B721-9A9042CA7406}"/>
                        </a:ext>
                      </a:extLst>
                    </p:cNvPr>
                    <p:cNvSpPr>
                      <a:spLocks noChangeShapeType="1"/>
                    </p:cNvSpPr>
                    <p:nvPr/>
                  </p:nvSpPr>
                  <p:spPr bwMode="auto">
                    <a:xfrm flipH="1" flipV="1">
                      <a:off x="3994" y="1606"/>
                      <a:ext cx="47" cy="16"/>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43" name="Rectangle 266">
                    <a:extLst>
                      <a:ext uri="{FF2B5EF4-FFF2-40B4-BE49-F238E27FC236}">
                        <a16:creationId xmlns:a16="http://schemas.microsoft.com/office/drawing/2014/main" id="{69A568B2-401C-4E21-B720-5EF6BAB47351}"/>
                      </a:ext>
                    </a:extLst>
                  </p:cNvPr>
                  <p:cNvSpPr>
                    <a:spLocks noChangeArrowheads="1"/>
                  </p:cNvSpPr>
                  <p:nvPr/>
                </p:nvSpPr>
                <p:spPr bwMode="auto">
                  <a:xfrm>
                    <a:off x="2407947" y="1837389"/>
                    <a:ext cx="217737" cy="18374"/>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grpSp>
                <p:nvGrpSpPr>
                  <p:cNvPr id="44" name="Group 267">
                    <a:extLst>
                      <a:ext uri="{FF2B5EF4-FFF2-40B4-BE49-F238E27FC236}">
                        <a16:creationId xmlns:a16="http://schemas.microsoft.com/office/drawing/2014/main" id="{1CC72D77-1CF1-4C55-8EF0-6A8DF7471EFC}"/>
                      </a:ext>
                    </a:extLst>
                  </p:cNvPr>
                  <p:cNvGrpSpPr>
                    <a:grpSpLocks/>
                  </p:cNvGrpSpPr>
                  <p:nvPr/>
                </p:nvGrpSpPr>
                <p:grpSpPr bwMode="auto">
                  <a:xfrm>
                    <a:off x="2265945" y="1863113"/>
                    <a:ext cx="497008" cy="80847"/>
                    <a:chOff x="3840" y="1670"/>
                    <a:chExt cx="210" cy="44"/>
                  </a:xfrm>
                  <a:solidFill>
                    <a:schemeClr val="accent5">
                      <a:lumMod val="50000"/>
                    </a:schemeClr>
                  </a:solidFill>
                </p:grpSpPr>
                <p:grpSp>
                  <p:nvGrpSpPr>
                    <p:cNvPr id="69" name="Group 268">
                      <a:extLst>
                        <a:ext uri="{FF2B5EF4-FFF2-40B4-BE49-F238E27FC236}">
                          <a16:creationId xmlns:a16="http://schemas.microsoft.com/office/drawing/2014/main" id="{E4500961-211A-47DF-9D9E-2B4E46C779C5}"/>
                        </a:ext>
                      </a:extLst>
                    </p:cNvPr>
                    <p:cNvGrpSpPr>
                      <a:grpSpLocks/>
                    </p:cNvGrpSpPr>
                    <p:nvPr/>
                  </p:nvGrpSpPr>
                  <p:grpSpPr bwMode="auto">
                    <a:xfrm>
                      <a:off x="3840" y="1670"/>
                      <a:ext cx="56" cy="44"/>
                      <a:chOff x="3840" y="1670"/>
                      <a:chExt cx="56" cy="44"/>
                    </a:xfrm>
                    <a:grpFill/>
                  </p:grpSpPr>
                  <p:sp>
                    <p:nvSpPr>
                      <p:cNvPr id="73" name="Arco 269">
                        <a:extLst>
                          <a:ext uri="{FF2B5EF4-FFF2-40B4-BE49-F238E27FC236}">
                            <a16:creationId xmlns:a16="http://schemas.microsoft.com/office/drawing/2014/main" id="{DF8F6D6C-7C74-4CE7-9BA0-236166C27ACD}"/>
                          </a:ext>
                        </a:extLst>
                      </p:cNvPr>
                      <p:cNvSpPr>
                        <a:spLocks/>
                      </p:cNvSpPr>
                      <p:nvPr/>
                    </p:nvSpPr>
                    <p:spPr bwMode="auto">
                      <a:xfrm>
                        <a:off x="3840" y="1688"/>
                        <a:ext cx="25" cy="25"/>
                      </a:xfrm>
                      <a:custGeom>
                        <a:avLst/>
                        <a:gdLst>
                          <a:gd name="T0" fmla="*/ 25 w 21600"/>
                          <a:gd name="T1" fmla="*/ 25 h 39592"/>
                          <a:gd name="T2" fmla="*/ 12 w 21600"/>
                          <a:gd name="T3" fmla="*/ 0 h 39592"/>
                          <a:gd name="T4" fmla="*/ 26 w 21600"/>
                          <a:gd name="T5" fmla="*/ 11 h 39592"/>
                          <a:gd name="T6" fmla="*/ 0 60000 65536"/>
                          <a:gd name="T7" fmla="*/ 0 60000 65536"/>
                          <a:gd name="T8" fmla="*/ 0 60000 65536"/>
                        </a:gdLst>
                        <a:ahLst/>
                        <a:cxnLst>
                          <a:cxn ang="T6">
                            <a:pos x="T0" y="T1"/>
                          </a:cxn>
                          <a:cxn ang="T7">
                            <a:pos x="T2" y="T3"/>
                          </a:cxn>
                          <a:cxn ang="T8">
                            <a:pos x="T4" y="T5"/>
                          </a:cxn>
                        </a:cxnLst>
                        <a:rect l="0" t="0" r="r" b="b"/>
                        <a:pathLst>
                          <a:path w="21600" h="39592" fill="none" extrusionOk="0">
                            <a:moveTo>
                              <a:pt x="20647" y="39592"/>
                            </a:moveTo>
                            <a:cubicBezTo>
                              <a:pt x="9100" y="39082"/>
                              <a:pt x="0" y="29572"/>
                              <a:pt x="0" y="18013"/>
                            </a:cubicBezTo>
                            <a:cubicBezTo>
                              <a:pt x="0" y="10764"/>
                              <a:pt x="3635" y="3999"/>
                              <a:pt x="9679" y="-1"/>
                            </a:cubicBezTo>
                          </a:path>
                          <a:path w="21600" h="39592" stroke="0" extrusionOk="0">
                            <a:moveTo>
                              <a:pt x="20647" y="39592"/>
                            </a:moveTo>
                            <a:cubicBezTo>
                              <a:pt x="9100" y="39082"/>
                              <a:pt x="0" y="29572"/>
                              <a:pt x="0" y="18013"/>
                            </a:cubicBezTo>
                            <a:cubicBezTo>
                              <a:pt x="0" y="10764"/>
                              <a:pt x="3635" y="3999"/>
                              <a:pt x="9679" y="-1"/>
                            </a:cubicBezTo>
                            <a:lnTo>
                              <a:pt x="21600" y="18013"/>
                            </a:lnTo>
                            <a:lnTo>
                              <a:pt x="20647" y="39592"/>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74" name="Line 270">
                        <a:extLst>
                          <a:ext uri="{FF2B5EF4-FFF2-40B4-BE49-F238E27FC236}">
                            <a16:creationId xmlns:a16="http://schemas.microsoft.com/office/drawing/2014/main" id="{F36DD282-BBDC-4A32-9DBA-8F5824912129}"/>
                          </a:ext>
                        </a:extLst>
                      </p:cNvPr>
                      <p:cNvSpPr>
                        <a:spLocks noChangeShapeType="1"/>
                      </p:cNvSpPr>
                      <p:nvPr/>
                    </p:nvSpPr>
                    <p:spPr bwMode="auto">
                      <a:xfrm flipV="1">
                        <a:off x="3850" y="1669"/>
                        <a:ext cx="46"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70" name="Line 271">
                      <a:extLst>
                        <a:ext uri="{FF2B5EF4-FFF2-40B4-BE49-F238E27FC236}">
                          <a16:creationId xmlns:a16="http://schemas.microsoft.com/office/drawing/2014/main" id="{A7DC9B94-EA11-4CF2-B5B7-0E5D1A229CF7}"/>
                        </a:ext>
                      </a:extLst>
                    </p:cNvPr>
                    <p:cNvSpPr>
                      <a:spLocks noChangeShapeType="1"/>
                    </p:cNvSpPr>
                    <p:nvPr/>
                  </p:nvSpPr>
                  <p:spPr bwMode="auto">
                    <a:xfrm>
                      <a:off x="3861" y="1712"/>
                      <a:ext cx="169"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71" name="Arco 272">
                      <a:extLst>
                        <a:ext uri="{FF2B5EF4-FFF2-40B4-BE49-F238E27FC236}">
                          <a16:creationId xmlns:a16="http://schemas.microsoft.com/office/drawing/2014/main" id="{AF2E2C47-45AF-413D-BBA9-0B4A49B3587C}"/>
                        </a:ext>
                      </a:extLst>
                    </p:cNvPr>
                    <p:cNvSpPr>
                      <a:spLocks/>
                    </p:cNvSpPr>
                    <p:nvPr/>
                  </p:nvSpPr>
                  <p:spPr bwMode="auto">
                    <a:xfrm>
                      <a:off x="4025" y="1687"/>
                      <a:ext cx="25" cy="26"/>
                    </a:xfrm>
                    <a:custGeom>
                      <a:avLst/>
                      <a:gdLst>
                        <a:gd name="T0" fmla="*/ 12 w 22551"/>
                        <a:gd name="T1" fmla="*/ 0 h 40747"/>
                        <a:gd name="T2" fmla="*/ 0 w 22551"/>
                        <a:gd name="T3" fmla="*/ 27 h 40747"/>
                        <a:gd name="T4" fmla="*/ 1 w 22551"/>
                        <a:gd name="T5" fmla="*/ 13 h 40747"/>
                        <a:gd name="T6" fmla="*/ 0 60000 65536"/>
                        <a:gd name="T7" fmla="*/ 0 60000 65536"/>
                        <a:gd name="T8" fmla="*/ 0 60000 65536"/>
                      </a:gdLst>
                      <a:ahLst/>
                      <a:cxnLst>
                        <a:cxn ang="T6">
                          <a:pos x="T0" y="T1"/>
                        </a:cxn>
                        <a:cxn ang="T7">
                          <a:pos x="T2" y="T3"/>
                        </a:cxn>
                        <a:cxn ang="T8">
                          <a:pos x="T4" y="T5"/>
                        </a:cxn>
                      </a:cxnLst>
                      <a:rect l="0" t="0" r="r" b="b"/>
                      <a:pathLst>
                        <a:path w="22551" h="40747" fill="none" extrusionOk="0">
                          <a:moveTo>
                            <a:pt x="10948" y="-1"/>
                          </a:moveTo>
                          <a:cubicBezTo>
                            <a:pt x="18079" y="3723"/>
                            <a:pt x="22551" y="11101"/>
                            <a:pt x="22551" y="19147"/>
                          </a:cubicBezTo>
                          <a:cubicBezTo>
                            <a:pt x="22551" y="31076"/>
                            <a:pt x="12880" y="40747"/>
                            <a:pt x="951" y="40747"/>
                          </a:cubicBezTo>
                          <a:cubicBezTo>
                            <a:pt x="633" y="40746"/>
                            <a:pt x="316" y="40740"/>
                            <a:pt x="-1" y="40726"/>
                          </a:cubicBezTo>
                        </a:path>
                        <a:path w="22551" h="40747" stroke="0" extrusionOk="0">
                          <a:moveTo>
                            <a:pt x="10948" y="-1"/>
                          </a:moveTo>
                          <a:cubicBezTo>
                            <a:pt x="18079" y="3723"/>
                            <a:pt x="22551" y="11101"/>
                            <a:pt x="22551" y="19147"/>
                          </a:cubicBezTo>
                          <a:cubicBezTo>
                            <a:pt x="22551" y="31076"/>
                            <a:pt x="12880" y="40747"/>
                            <a:pt x="951" y="40747"/>
                          </a:cubicBezTo>
                          <a:cubicBezTo>
                            <a:pt x="633" y="40746"/>
                            <a:pt x="316" y="40740"/>
                            <a:pt x="-1" y="40726"/>
                          </a:cubicBezTo>
                          <a:lnTo>
                            <a:pt x="951" y="19147"/>
                          </a:lnTo>
                          <a:lnTo>
                            <a:pt x="10948" y="-1"/>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72" name="Line 273">
                      <a:extLst>
                        <a:ext uri="{FF2B5EF4-FFF2-40B4-BE49-F238E27FC236}">
                          <a16:creationId xmlns:a16="http://schemas.microsoft.com/office/drawing/2014/main" id="{8C17AD6D-1F29-40E1-AFA0-D2374E76B65B}"/>
                        </a:ext>
                      </a:extLst>
                    </p:cNvPr>
                    <p:cNvSpPr>
                      <a:spLocks noChangeShapeType="1"/>
                    </p:cNvSpPr>
                    <p:nvPr/>
                  </p:nvSpPr>
                  <p:spPr bwMode="auto">
                    <a:xfrm flipH="1" flipV="1">
                      <a:off x="3994" y="1669"/>
                      <a:ext cx="47"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45" name="Rectangle 274">
                    <a:extLst>
                      <a:ext uri="{FF2B5EF4-FFF2-40B4-BE49-F238E27FC236}">
                        <a16:creationId xmlns:a16="http://schemas.microsoft.com/office/drawing/2014/main" id="{1A695F65-13AF-43AC-90E4-6CF8FF9552E8}"/>
                      </a:ext>
                    </a:extLst>
                  </p:cNvPr>
                  <p:cNvSpPr>
                    <a:spLocks noChangeArrowheads="1"/>
                  </p:cNvSpPr>
                  <p:nvPr/>
                </p:nvSpPr>
                <p:spPr bwMode="auto">
                  <a:xfrm>
                    <a:off x="2407947" y="1949473"/>
                    <a:ext cx="217737" cy="20212"/>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grpSp>
                <p:nvGrpSpPr>
                  <p:cNvPr id="46" name="Group 275">
                    <a:extLst>
                      <a:ext uri="{FF2B5EF4-FFF2-40B4-BE49-F238E27FC236}">
                        <a16:creationId xmlns:a16="http://schemas.microsoft.com/office/drawing/2014/main" id="{4464B59F-3CD7-428F-AF18-5884C7909CDA}"/>
                      </a:ext>
                    </a:extLst>
                  </p:cNvPr>
                  <p:cNvGrpSpPr>
                    <a:grpSpLocks/>
                  </p:cNvGrpSpPr>
                  <p:nvPr/>
                </p:nvGrpSpPr>
                <p:grpSpPr bwMode="auto">
                  <a:xfrm>
                    <a:off x="2265945" y="1975197"/>
                    <a:ext cx="497008" cy="80847"/>
                    <a:chOff x="3840" y="1731"/>
                    <a:chExt cx="210" cy="44"/>
                  </a:xfrm>
                  <a:solidFill>
                    <a:schemeClr val="accent5">
                      <a:lumMod val="50000"/>
                    </a:schemeClr>
                  </a:solidFill>
                </p:grpSpPr>
                <p:grpSp>
                  <p:nvGrpSpPr>
                    <p:cNvPr id="63" name="Group 276">
                      <a:extLst>
                        <a:ext uri="{FF2B5EF4-FFF2-40B4-BE49-F238E27FC236}">
                          <a16:creationId xmlns:a16="http://schemas.microsoft.com/office/drawing/2014/main" id="{DABC9EC6-E39D-41F8-9069-42D3A1C3C607}"/>
                        </a:ext>
                      </a:extLst>
                    </p:cNvPr>
                    <p:cNvGrpSpPr>
                      <a:grpSpLocks/>
                    </p:cNvGrpSpPr>
                    <p:nvPr/>
                  </p:nvGrpSpPr>
                  <p:grpSpPr bwMode="auto">
                    <a:xfrm>
                      <a:off x="3840" y="1731"/>
                      <a:ext cx="56" cy="42"/>
                      <a:chOff x="3840" y="1731"/>
                      <a:chExt cx="56" cy="42"/>
                    </a:xfrm>
                    <a:grpFill/>
                  </p:grpSpPr>
                  <p:sp>
                    <p:nvSpPr>
                      <p:cNvPr id="67" name="Arco 277">
                        <a:extLst>
                          <a:ext uri="{FF2B5EF4-FFF2-40B4-BE49-F238E27FC236}">
                            <a16:creationId xmlns:a16="http://schemas.microsoft.com/office/drawing/2014/main" id="{1CDFD037-6EBA-4C58-A07E-DD09FA1DE857}"/>
                          </a:ext>
                        </a:extLst>
                      </p:cNvPr>
                      <p:cNvSpPr>
                        <a:spLocks/>
                      </p:cNvSpPr>
                      <p:nvPr/>
                    </p:nvSpPr>
                    <p:spPr bwMode="auto">
                      <a:xfrm>
                        <a:off x="3840" y="1751"/>
                        <a:ext cx="25" cy="21"/>
                      </a:xfrm>
                      <a:custGeom>
                        <a:avLst/>
                        <a:gdLst>
                          <a:gd name="T0" fmla="*/ 25 w 21600"/>
                          <a:gd name="T1" fmla="*/ 22 h 39759"/>
                          <a:gd name="T2" fmla="*/ 12 w 21600"/>
                          <a:gd name="T3" fmla="*/ 0 h 39759"/>
                          <a:gd name="T4" fmla="*/ 26 w 21600"/>
                          <a:gd name="T5" fmla="*/ 10 h 39759"/>
                          <a:gd name="T6" fmla="*/ 0 60000 65536"/>
                          <a:gd name="T7" fmla="*/ 0 60000 65536"/>
                          <a:gd name="T8" fmla="*/ 0 60000 65536"/>
                        </a:gdLst>
                        <a:ahLst/>
                        <a:cxnLst>
                          <a:cxn ang="T6">
                            <a:pos x="T0" y="T1"/>
                          </a:cxn>
                          <a:cxn ang="T7">
                            <a:pos x="T2" y="T3"/>
                          </a:cxn>
                          <a:cxn ang="T8">
                            <a:pos x="T4" y="T5"/>
                          </a:cxn>
                        </a:cxnLst>
                        <a:rect l="0" t="0" r="r" b="b"/>
                        <a:pathLst>
                          <a:path w="21600" h="39759" fill="none" extrusionOk="0">
                            <a:moveTo>
                              <a:pt x="20676" y="39759"/>
                            </a:moveTo>
                            <a:cubicBezTo>
                              <a:pt x="9117" y="39264"/>
                              <a:pt x="0" y="29749"/>
                              <a:pt x="0" y="18179"/>
                            </a:cubicBezTo>
                            <a:cubicBezTo>
                              <a:pt x="0" y="10823"/>
                              <a:pt x="3743" y="3973"/>
                              <a:pt x="9934" y="0"/>
                            </a:cubicBezTo>
                          </a:path>
                          <a:path w="21600" h="39759" stroke="0" extrusionOk="0">
                            <a:moveTo>
                              <a:pt x="20676" y="39759"/>
                            </a:moveTo>
                            <a:cubicBezTo>
                              <a:pt x="9117" y="39264"/>
                              <a:pt x="0" y="29749"/>
                              <a:pt x="0" y="18179"/>
                            </a:cubicBezTo>
                            <a:cubicBezTo>
                              <a:pt x="0" y="10823"/>
                              <a:pt x="3743" y="3973"/>
                              <a:pt x="9934" y="0"/>
                            </a:cubicBezTo>
                            <a:lnTo>
                              <a:pt x="21600" y="18179"/>
                            </a:lnTo>
                            <a:lnTo>
                              <a:pt x="20676" y="39759"/>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68" name="Line 278">
                        <a:extLst>
                          <a:ext uri="{FF2B5EF4-FFF2-40B4-BE49-F238E27FC236}">
                            <a16:creationId xmlns:a16="http://schemas.microsoft.com/office/drawing/2014/main" id="{F2DF1F73-838C-4FC6-BE35-1EB2F45474C7}"/>
                          </a:ext>
                        </a:extLst>
                      </p:cNvPr>
                      <p:cNvSpPr>
                        <a:spLocks noChangeShapeType="1"/>
                      </p:cNvSpPr>
                      <p:nvPr/>
                    </p:nvSpPr>
                    <p:spPr bwMode="auto">
                      <a:xfrm flipV="1">
                        <a:off x="3850" y="1731"/>
                        <a:ext cx="46" cy="16"/>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64" name="Line 279">
                      <a:extLst>
                        <a:ext uri="{FF2B5EF4-FFF2-40B4-BE49-F238E27FC236}">
                          <a16:creationId xmlns:a16="http://schemas.microsoft.com/office/drawing/2014/main" id="{D4064646-B0E8-4D5E-9602-E978CE67607B}"/>
                        </a:ext>
                      </a:extLst>
                    </p:cNvPr>
                    <p:cNvSpPr>
                      <a:spLocks noChangeShapeType="1"/>
                    </p:cNvSpPr>
                    <p:nvPr/>
                  </p:nvSpPr>
                  <p:spPr bwMode="auto">
                    <a:xfrm>
                      <a:off x="3861" y="1773"/>
                      <a:ext cx="169"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65" name="Arco 280">
                      <a:extLst>
                        <a:ext uri="{FF2B5EF4-FFF2-40B4-BE49-F238E27FC236}">
                          <a16:creationId xmlns:a16="http://schemas.microsoft.com/office/drawing/2014/main" id="{700F8E42-13C1-4533-899E-F3018C0307AB}"/>
                        </a:ext>
                      </a:extLst>
                    </p:cNvPr>
                    <p:cNvSpPr>
                      <a:spLocks/>
                    </p:cNvSpPr>
                    <p:nvPr/>
                  </p:nvSpPr>
                  <p:spPr bwMode="auto">
                    <a:xfrm>
                      <a:off x="4025" y="1749"/>
                      <a:ext cx="25" cy="26"/>
                    </a:xfrm>
                    <a:custGeom>
                      <a:avLst/>
                      <a:gdLst>
                        <a:gd name="T0" fmla="*/ 11 w 22554"/>
                        <a:gd name="T1" fmla="*/ 0 h 41357"/>
                        <a:gd name="T2" fmla="*/ 0 w 22554"/>
                        <a:gd name="T3" fmla="*/ 26 h 41357"/>
                        <a:gd name="T4" fmla="*/ 1 w 22554"/>
                        <a:gd name="T5" fmla="*/ 12 h 41357"/>
                        <a:gd name="T6" fmla="*/ 0 60000 65536"/>
                        <a:gd name="T7" fmla="*/ 0 60000 65536"/>
                        <a:gd name="T8" fmla="*/ 0 60000 65536"/>
                      </a:gdLst>
                      <a:ahLst/>
                      <a:cxnLst>
                        <a:cxn ang="T6">
                          <a:pos x="T0" y="T1"/>
                        </a:cxn>
                        <a:cxn ang="T7">
                          <a:pos x="T2" y="T3"/>
                        </a:cxn>
                        <a:cxn ang="T8">
                          <a:pos x="T4" y="T5"/>
                        </a:cxn>
                      </a:cxnLst>
                      <a:rect l="0" t="0" r="r" b="b"/>
                      <a:pathLst>
                        <a:path w="22554" h="41357" fill="none" extrusionOk="0">
                          <a:moveTo>
                            <a:pt x="9684" y="0"/>
                          </a:moveTo>
                          <a:cubicBezTo>
                            <a:pt x="17507" y="3457"/>
                            <a:pt x="22554" y="11204"/>
                            <a:pt x="22554" y="19757"/>
                          </a:cubicBezTo>
                          <a:cubicBezTo>
                            <a:pt x="22554" y="31686"/>
                            <a:pt x="12883" y="41357"/>
                            <a:pt x="954" y="41357"/>
                          </a:cubicBezTo>
                          <a:cubicBezTo>
                            <a:pt x="635" y="41356"/>
                            <a:pt x="317" y="41349"/>
                            <a:pt x="0" y="41335"/>
                          </a:cubicBezTo>
                        </a:path>
                        <a:path w="22554" h="41357" stroke="0" extrusionOk="0">
                          <a:moveTo>
                            <a:pt x="9684" y="0"/>
                          </a:moveTo>
                          <a:cubicBezTo>
                            <a:pt x="17507" y="3457"/>
                            <a:pt x="22554" y="11204"/>
                            <a:pt x="22554" y="19757"/>
                          </a:cubicBezTo>
                          <a:cubicBezTo>
                            <a:pt x="22554" y="31686"/>
                            <a:pt x="12883" y="41357"/>
                            <a:pt x="954" y="41357"/>
                          </a:cubicBezTo>
                          <a:cubicBezTo>
                            <a:pt x="635" y="41356"/>
                            <a:pt x="317" y="41349"/>
                            <a:pt x="0" y="41335"/>
                          </a:cubicBezTo>
                          <a:lnTo>
                            <a:pt x="954" y="19757"/>
                          </a:lnTo>
                          <a:lnTo>
                            <a:pt x="9684" y="0"/>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66" name="Line 281">
                      <a:extLst>
                        <a:ext uri="{FF2B5EF4-FFF2-40B4-BE49-F238E27FC236}">
                          <a16:creationId xmlns:a16="http://schemas.microsoft.com/office/drawing/2014/main" id="{E603A56C-0D8E-47FF-AB7D-E5F7A1EA0EB9}"/>
                        </a:ext>
                      </a:extLst>
                    </p:cNvPr>
                    <p:cNvSpPr>
                      <a:spLocks noChangeShapeType="1"/>
                    </p:cNvSpPr>
                    <p:nvPr/>
                  </p:nvSpPr>
                  <p:spPr bwMode="auto">
                    <a:xfrm flipH="1" flipV="1">
                      <a:off x="3994" y="1731"/>
                      <a:ext cx="47" cy="16"/>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47" name="Rectangle 282">
                    <a:extLst>
                      <a:ext uri="{FF2B5EF4-FFF2-40B4-BE49-F238E27FC236}">
                        <a16:creationId xmlns:a16="http://schemas.microsoft.com/office/drawing/2014/main" id="{11613097-9B49-4DD7-96C2-E9B3DF958655}"/>
                      </a:ext>
                    </a:extLst>
                  </p:cNvPr>
                  <p:cNvSpPr>
                    <a:spLocks noChangeArrowheads="1"/>
                  </p:cNvSpPr>
                  <p:nvPr/>
                </p:nvSpPr>
                <p:spPr bwMode="auto">
                  <a:xfrm>
                    <a:off x="2407947" y="2065231"/>
                    <a:ext cx="217737" cy="18374"/>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sp>
                <p:nvSpPr>
                  <p:cNvPr id="48" name="Rectangle 283">
                    <a:extLst>
                      <a:ext uri="{FF2B5EF4-FFF2-40B4-BE49-F238E27FC236}">
                        <a16:creationId xmlns:a16="http://schemas.microsoft.com/office/drawing/2014/main" id="{EC10C474-D831-4C02-BEF5-011E7C66A0C1}"/>
                      </a:ext>
                    </a:extLst>
                  </p:cNvPr>
                  <p:cNvSpPr>
                    <a:spLocks noChangeArrowheads="1"/>
                  </p:cNvSpPr>
                  <p:nvPr/>
                </p:nvSpPr>
                <p:spPr bwMode="auto">
                  <a:xfrm>
                    <a:off x="2407947" y="2177315"/>
                    <a:ext cx="217737" cy="20212"/>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grpSp>
                <p:nvGrpSpPr>
                  <p:cNvPr id="49" name="Group 284">
                    <a:extLst>
                      <a:ext uri="{FF2B5EF4-FFF2-40B4-BE49-F238E27FC236}">
                        <a16:creationId xmlns:a16="http://schemas.microsoft.com/office/drawing/2014/main" id="{4448FA21-8366-4D29-8265-9CE2EFE39D6F}"/>
                      </a:ext>
                    </a:extLst>
                  </p:cNvPr>
                  <p:cNvGrpSpPr>
                    <a:grpSpLocks/>
                  </p:cNvGrpSpPr>
                  <p:nvPr/>
                </p:nvGrpSpPr>
                <p:grpSpPr bwMode="auto">
                  <a:xfrm>
                    <a:off x="2265945" y="2203039"/>
                    <a:ext cx="497008" cy="82685"/>
                    <a:chOff x="3840" y="1855"/>
                    <a:chExt cx="210" cy="45"/>
                  </a:xfrm>
                  <a:solidFill>
                    <a:schemeClr val="accent5">
                      <a:lumMod val="50000"/>
                    </a:schemeClr>
                  </a:solidFill>
                </p:grpSpPr>
                <p:grpSp>
                  <p:nvGrpSpPr>
                    <p:cNvPr id="57" name="Group 285">
                      <a:extLst>
                        <a:ext uri="{FF2B5EF4-FFF2-40B4-BE49-F238E27FC236}">
                          <a16:creationId xmlns:a16="http://schemas.microsoft.com/office/drawing/2014/main" id="{F0405D3B-3F9C-4F10-81B9-D49EC934DB6C}"/>
                        </a:ext>
                      </a:extLst>
                    </p:cNvPr>
                    <p:cNvGrpSpPr>
                      <a:grpSpLocks/>
                    </p:cNvGrpSpPr>
                    <p:nvPr/>
                  </p:nvGrpSpPr>
                  <p:grpSpPr bwMode="auto">
                    <a:xfrm>
                      <a:off x="3840" y="1855"/>
                      <a:ext cx="56" cy="45"/>
                      <a:chOff x="3840" y="1855"/>
                      <a:chExt cx="56" cy="45"/>
                    </a:xfrm>
                    <a:grpFill/>
                  </p:grpSpPr>
                  <p:sp>
                    <p:nvSpPr>
                      <p:cNvPr id="61" name="Arco 286">
                        <a:extLst>
                          <a:ext uri="{FF2B5EF4-FFF2-40B4-BE49-F238E27FC236}">
                            <a16:creationId xmlns:a16="http://schemas.microsoft.com/office/drawing/2014/main" id="{4A3A0282-7A1C-4BCE-AF5B-D63E4305E2AD}"/>
                          </a:ext>
                        </a:extLst>
                      </p:cNvPr>
                      <p:cNvSpPr>
                        <a:spLocks/>
                      </p:cNvSpPr>
                      <p:nvPr/>
                    </p:nvSpPr>
                    <p:spPr bwMode="auto">
                      <a:xfrm>
                        <a:off x="3840" y="1872"/>
                        <a:ext cx="25" cy="28"/>
                      </a:xfrm>
                      <a:custGeom>
                        <a:avLst/>
                        <a:gdLst>
                          <a:gd name="T0" fmla="*/ 25 w 21600"/>
                          <a:gd name="T1" fmla="*/ 27 h 39639"/>
                          <a:gd name="T2" fmla="*/ 12 w 21600"/>
                          <a:gd name="T3" fmla="*/ 0 h 39639"/>
                          <a:gd name="T4" fmla="*/ 26 w 21600"/>
                          <a:gd name="T5" fmla="*/ 12 h 39639"/>
                          <a:gd name="T6" fmla="*/ 0 60000 65536"/>
                          <a:gd name="T7" fmla="*/ 0 60000 65536"/>
                          <a:gd name="T8" fmla="*/ 0 60000 65536"/>
                        </a:gdLst>
                        <a:ahLst/>
                        <a:cxnLst>
                          <a:cxn ang="T6">
                            <a:pos x="T0" y="T1"/>
                          </a:cxn>
                          <a:cxn ang="T7">
                            <a:pos x="T2" y="T3"/>
                          </a:cxn>
                          <a:cxn ang="T8">
                            <a:pos x="T4" y="T5"/>
                          </a:cxn>
                        </a:cxnLst>
                        <a:rect l="0" t="0" r="r" b="b"/>
                        <a:pathLst>
                          <a:path w="21600" h="39639" fill="none" extrusionOk="0">
                            <a:moveTo>
                              <a:pt x="20655" y="39639"/>
                            </a:moveTo>
                            <a:cubicBezTo>
                              <a:pt x="9104" y="39134"/>
                              <a:pt x="0" y="29622"/>
                              <a:pt x="0" y="18060"/>
                            </a:cubicBezTo>
                            <a:cubicBezTo>
                              <a:pt x="0" y="10781"/>
                              <a:pt x="3665" y="3992"/>
                              <a:pt x="9751" y="0"/>
                            </a:cubicBezTo>
                          </a:path>
                          <a:path w="21600" h="39639" stroke="0" extrusionOk="0">
                            <a:moveTo>
                              <a:pt x="20655" y="39639"/>
                            </a:moveTo>
                            <a:cubicBezTo>
                              <a:pt x="9104" y="39134"/>
                              <a:pt x="0" y="29622"/>
                              <a:pt x="0" y="18060"/>
                            </a:cubicBezTo>
                            <a:cubicBezTo>
                              <a:pt x="0" y="10781"/>
                              <a:pt x="3665" y="3992"/>
                              <a:pt x="9751" y="0"/>
                            </a:cubicBezTo>
                            <a:lnTo>
                              <a:pt x="21600" y="18060"/>
                            </a:lnTo>
                            <a:lnTo>
                              <a:pt x="20655" y="39639"/>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62" name="Line 287">
                        <a:extLst>
                          <a:ext uri="{FF2B5EF4-FFF2-40B4-BE49-F238E27FC236}">
                            <a16:creationId xmlns:a16="http://schemas.microsoft.com/office/drawing/2014/main" id="{C8207801-D948-43B3-B1F4-CCD660C36E38}"/>
                          </a:ext>
                        </a:extLst>
                      </p:cNvPr>
                      <p:cNvSpPr>
                        <a:spLocks noChangeShapeType="1"/>
                      </p:cNvSpPr>
                      <p:nvPr/>
                    </p:nvSpPr>
                    <p:spPr bwMode="auto">
                      <a:xfrm flipV="1">
                        <a:off x="3850" y="1855"/>
                        <a:ext cx="46"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58" name="Line 288">
                      <a:extLst>
                        <a:ext uri="{FF2B5EF4-FFF2-40B4-BE49-F238E27FC236}">
                          <a16:creationId xmlns:a16="http://schemas.microsoft.com/office/drawing/2014/main" id="{BBF80B0D-035F-413F-86AA-A569297825A5}"/>
                        </a:ext>
                      </a:extLst>
                    </p:cNvPr>
                    <p:cNvSpPr>
                      <a:spLocks noChangeShapeType="1"/>
                    </p:cNvSpPr>
                    <p:nvPr/>
                  </p:nvSpPr>
                  <p:spPr bwMode="auto">
                    <a:xfrm>
                      <a:off x="3861" y="1898"/>
                      <a:ext cx="169"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59" name="Arco 289">
                      <a:extLst>
                        <a:ext uri="{FF2B5EF4-FFF2-40B4-BE49-F238E27FC236}">
                          <a16:creationId xmlns:a16="http://schemas.microsoft.com/office/drawing/2014/main" id="{560A885C-323F-4F4B-BB94-5EEB4BFDA7ED}"/>
                        </a:ext>
                      </a:extLst>
                    </p:cNvPr>
                    <p:cNvSpPr>
                      <a:spLocks/>
                    </p:cNvSpPr>
                    <p:nvPr/>
                  </p:nvSpPr>
                  <p:spPr bwMode="auto">
                    <a:xfrm>
                      <a:off x="4025" y="1872"/>
                      <a:ext cx="25" cy="28"/>
                    </a:xfrm>
                    <a:custGeom>
                      <a:avLst/>
                      <a:gdLst>
                        <a:gd name="T0" fmla="*/ 12 w 22551"/>
                        <a:gd name="T1" fmla="*/ 0 h 40747"/>
                        <a:gd name="T2" fmla="*/ 0 w 22551"/>
                        <a:gd name="T3" fmla="*/ 27 h 40747"/>
                        <a:gd name="T4" fmla="*/ 1 w 22551"/>
                        <a:gd name="T5" fmla="*/ 13 h 40747"/>
                        <a:gd name="T6" fmla="*/ 0 60000 65536"/>
                        <a:gd name="T7" fmla="*/ 0 60000 65536"/>
                        <a:gd name="T8" fmla="*/ 0 60000 65536"/>
                      </a:gdLst>
                      <a:ahLst/>
                      <a:cxnLst>
                        <a:cxn ang="T6">
                          <a:pos x="T0" y="T1"/>
                        </a:cxn>
                        <a:cxn ang="T7">
                          <a:pos x="T2" y="T3"/>
                        </a:cxn>
                        <a:cxn ang="T8">
                          <a:pos x="T4" y="T5"/>
                        </a:cxn>
                      </a:cxnLst>
                      <a:rect l="0" t="0" r="r" b="b"/>
                      <a:pathLst>
                        <a:path w="22551" h="40747" fill="none" extrusionOk="0">
                          <a:moveTo>
                            <a:pt x="10948" y="-1"/>
                          </a:moveTo>
                          <a:cubicBezTo>
                            <a:pt x="18079" y="3723"/>
                            <a:pt x="22551" y="11101"/>
                            <a:pt x="22551" y="19147"/>
                          </a:cubicBezTo>
                          <a:cubicBezTo>
                            <a:pt x="22551" y="31076"/>
                            <a:pt x="12880" y="40747"/>
                            <a:pt x="951" y="40747"/>
                          </a:cubicBezTo>
                          <a:cubicBezTo>
                            <a:pt x="633" y="40746"/>
                            <a:pt x="316" y="40740"/>
                            <a:pt x="-1" y="40726"/>
                          </a:cubicBezTo>
                        </a:path>
                        <a:path w="22551" h="40747" stroke="0" extrusionOk="0">
                          <a:moveTo>
                            <a:pt x="10948" y="-1"/>
                          </a:moveTo>
                          <a:cubicBezTo>
                            <a:pt x="18079" y="3723"/>
                            <a:pt x="22551" y="11101"/>
                            <a:pt x="22551" y="19147"/>
                          </a:cubicBezTo>
                          <a:cubicBezTo>
                            <a:pt x="22551" y="31076"/>
                            <a:pt x="12880" y="40747"/>
                            <a:pt x="951" y="40747"/>
                          </a:cubicBezTo>
                          <a:cubicBezTo>
                            <a:pt x="633" y="40746"/>
                            <a:pt x="316" y="40740"/>
                            <a:pt x="-1" y="40726"/>
                          </a:cubicBezTo>
                          <a:lnTo>
                            <a:pt x="951" y="19147"/>
                          </a:lnTo>
                          <a:lnTo>
                            <a:pt x="10948" y="-1"/>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60" name="Line 290">
                      <a:extLst>
                        <a:ext uri="{FF2B5EF4-FFF2-40B4-BE49-F238E27FC236}">
                          <a16:creationId xmlns:a16="http://schemas.microsoft.com/office/drawing/2014/main" id="{D28E8CC3-49FD-4DB7-AD2D-F4CB4040728A}"/>
                        </a:ext>
                      </a:extLst>
                    </p:cNvPr>
                    <p:cNvSpPr>
                      <a:spLocks noChangeShapeType="1"/>
                    </p:cNvSpPr>
                    <p:nvPr/>
                  </p:nvSpPr>
                  <p:spPr bwMode="auto">
                    <a:xfrm flipH="1" flipV="1">
                      <a:off x="3994" y="1855"/>
                      <a:ext cx="47"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grpSp>
                <p:nvGrpSpPr>
                  <p:cNvPr id="50" name="Group 291">
                    <a:extLst>
                      <a:ext uri="{FF2B5EF4-FFF2-40B4-BE49-F238E27FC236}">
                        <a16:creationId xmlns:a16="http://schemas.microsoft.com/office/drawing/2014/main" id="{F612F7DC-1726-4A72-872C-61B1B0D3499F}"/>
                      </a:ext>
                    </a:extLst>
                  </p:cNvPr>
                  <p:cNvGrpSpPr>
                    <a:grpSpLocks/>
                  </p:cNvGrpSpPr>
                  <p:nvPr/>
                </p:nvGrpSpPr>
                <p:grpSpPr bwMode="auto">
                  <a:xfrm>
                    <a:off x="2265945" y="2090955"/>
                    <a:ext cx="497008" cy="80847"/>
                    <a:chOff x="3840" y="1794"/>
                    <a:chExt cx="210" cy="44"/>
                  </a:xfrm>
                  <a:solidFill>
                    <a:schemeClr val="accent5">
                      <a:lumMod val="50000"/>
                    </a:schemeClr>
                  </a:solidFill>
                </p:grpSpPr>
                <p:grpSp>
                  <p:nvGrpSpPr>
                    <p:cNvPr id="51" name="Group 292">
                      <a:extLst>
                        <a:ext uri="{FF2B5EF4-FFF2-40B4-BE49-F238E27FC236}">
                          <a16:creationId xmlns:a16="http://schemas.microsoft.com/office/drawing/2014/main" id="{69317E7F-122F-457B-9453-ED86E2905BE2}"/>
                        </a:ext>
                      </a:extLst>
                    </p:cNvPr>
                    <p:cNvGrpSpPr>
                      <a:grpSpLocks/>
                    </p:cNvGrpSpPr>
                    <p:nvPr/>
                  </p:nvGrpSpPr>
                  <p:grpSpPr bwMode="auto">
                    <a:xfrm>
                      <a:off x="3840" y="1794"/>
                      <a:ext cx="56" cy="44"/>
                      <a:chOff x="3840" y="1794"/>
                      <a:chExt cx="56" cy="44"/>
                    </a:xfrm>
                    <a:grpFill/>
                  </p:grpSpPr>
                  <p:sp>
                    <p:nvSpPr>
                      <p:cNvPr id="55" name="Arco 293">
                        <a:extLst>
                          <a:ext uri="{FF2B5EF4-FFF2-40B4-BE49-F238E27FC236}">
                            <a16:creationId xmlns:a16="http://schemas.microsoft.com/office/drawing/2014/main" id="{41165395-D5AA-4C33-A9E4-39B8C60D48D0}"/>
                          </a:ext>
                        </a:extLst>
                      </p:cNvPr>
                      <p:cNvSpPr>
                        <a:spLocks/>
                      </p:cNvSpPr>
                      <p:nvPr/>
                    </p:nvSpPr>
                    <p:spPr bwMode="auto">
                      <a:xfrm>
                        <a:off x="3840" y="1813"/>
                        <a:ext cx="25" cy="25"/>
                      </a:xfrm>
                      <a:custGeom>
                        <a:avLst/>
                        <a:gdLst>
                          <a:gd name="T0" fmla="*/ 25 w 21600"/>
                          <a:gd name="T1" fmla="*/ 25 h 39592"/>
                          <a:gd name="T2" fmla="*/ 12 w 21600"/>
                          <a:gd name="T3" fmla="*/ 0 h 39592"/>
                          <a:gd name="T4" fmla="*/ 26 w 21600"/>
                          <a:gd name="T5" fmla="*/ 11 h 39592"/>
                          <a:gd name="T6" fmla="*/ 0 60000 65536"/>
                          <a:gd name="T7" fmla="*/ 0 60000 65536"/>
                          <a:gd name="T8" fmla="*/ 0 60000 65536"/>
                        </a:gdLst>
                        <a:ahLst/>
                        <a:cxnLst>
                          <a:cxn ang="T6">
                            <a:pos x="T0" y="T1"/>
                          </a:cxn>
                          <a:cxn ang="T7">
                            <a:pos x="T2" y="T3"/>
                          </a:cxn>
                          <a:cxn ang="T8">
                            <a:pos x="T4" y="T5"/>
                          </a:cxn>
                        </a:cxnLst>
                        <a:rect l="0" t="0" r="r" b="b"/>
                        <a:pathLst>
                          <a:path w="21600" h="39592" fill="none" extrusionOk="0">
                            <a:moveTo>
                              <a:pt x="20647" y="39592"/>
                            </a:moveTo>
                            <a:cubicBezTo>
                              <a:pt x="9100" y="39082"/>
                              <a:pt x="0" y="29572"/>
                              <a:pt x="0" y="18013"/>
                            </a:cubicBezTo>
                            <a:cubicBezTo>
                              <a:pt x="0" y="10764"/>
                              <a:pt x="3635" y="3999"/>
                              <a:pt x="9679" y="-1"/>
                            </a:cubicBezTo>
                          </a:path>
                          <a:path w="21600" h="39592" stroke="0" extrusionOk="0">
                            <a:moveTo>
                              <a:pt x="20647" y="39592"/>
                            </a:moveTo>
                            <a:cubicBezTo>
                              <a:pt x="9100" y="39082"/>
                              <a:pt x="0" y="29572"/>
                              <a:pt x="0" y="18013"/>
                            </a:cubicBezTo>
                            <a:cubicBezTo>
                              <a:pt x="0" y="10764"/>
                              <a:pt x="3635" y="3999"/>
                              <a:pt x="9679" y="-1"/>
                            </a:cubicBezTo>
                            <a:lnTo>
                              <a:pt x="21600" y="18013"/>
                            </a:lnTo>
                            <a:lnTo>
                              <a:pt x="20647" y="39592"/>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56" name="Line 294">
                        <a:extLst>
                          <a:ext uri="{FF2B5EF4-FFF2-40B4-BE49-F238E27FC236}">
                            <a16:creationId xmlns:a16="http://schemas.microsoft.com/office/drawing/2014/main" id="{C6B74061-B750-42C6-A154-3DDB15CFC208}"/>
                          </a:ext>
                        </a:extLst>
                      </p:cNvPr>
                      <p:cNvSpPr>
                        <a:spLocks noChangeShapeType="1"/>
                      </p:cNvSpPr>
                      <p:nvPr/>
                    </p:nvSpPr>
                    <p:spPr bwMode="auto">
                      <a:xfrm flipV="1">
                        <a:off x="3850" y="1794"/>
                        <a:ext cx="46"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52" name="Line 295">
                      <a:extLst>
                        <a:ext uri="{FF2B5EF4-FFF2-40B4-BE49-F238E27FC236}">
                          <a16:creationId xmlns:a16="http://schemas.microsoft.com/office/drawing/2014/main" id="{F0F51D0D-EF4C-42C2-823A-D0AEEBA0CDFE}"/>
                        </a:ext>
                      </a:extLst>
                    </p:cNvPr>
                    <p:cNvSpPr>
                      <a:spLocks noChangeShapeType="1"/>
                    </p:cNvSpPr>
                    <p:nvPr/>
                  </p:nvSpPr>
                  <p:spPr bwMode="auto">
                    <a:xfrm>
                      <a:off x="3861" y="1837"/>
                      <a:ext cx="169"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53" name="Arco 296">
                      <a:extLst>
                        <a:ext uri="{FF2B5EF4-FFF2-40B4-BE49-F238E27FC236}">
                          <a16:creationId xmlns:a16="http://schemas.microsoft.com/office/drawing/2014/main" id="{054CD1BE-9914-468B-8250-162EF58D10DA}"/>
                        </a:ext>
                      </a:extLst>
                    </p:cNvPr>
                    <p:cNvSpPr>
                      <a:spLocks/>
                    </p:cNvSpPr>
                    <p:nvPr/>
                  </p:nvSpPr>
                  <p:spPr bwMode="auto">
                    <a:xfrm>
                      <a:off x="4025" y="1812"/>
                      <a:ext cx="25" cy="25"/>
                    </a:xfrm>
                    <a:custGeom>
                      <a:avLst/>
                      <a:gdLst>
                        <a:gd name="T0" fmla="*/ 11 w 22554"/>
                        <a:gd name="T1" fmla="*/ 0 h 41357"/>
                        <a:gd name="T2" fmla="*/ 0 w 22554"/>
                        <a:gd name="T3" fmla="*/ 26 h 41357"/>
                        <a:gd name="T4" fmla="*/ 1 w 22554"/>
                        <a:gd name="T5" fmla="*/ 12 h 41357"/>
                        <a:gd name="T6" fmla="*/ 0 60000 65536"/>
                        <a:gd name="T7" fmla="*/ 0 60000 65536"/>
                        <a:gd name="T8" fmla="*/ 0 60000 65536"/>
                      </a:gdLst>
                      <a:ahLst/>
                      <a:cxnLst>
                        <a:cxn ang="T6">
                          <a:pos x="T0" y="T1"/>
                        </a:cxn>
                        <a:cxn ang="T7">
                          <a:pos x="T2" y="T3"/>
                        </a:cxn>
                        <a:cxn ang="T8">
                          <a:pos x="T4" y="T5"/>
                        </a:cxn>
                      </a:cxnLst>
                      <a:rect l="0" t="0" r="r" b="b"/>
                      <a:pathLst>
                        <a:path w="22554" h="41357" fill="none" extrusionOk="0">
                          <a:moveTo>
                            <a:pt x="9684" y="0"/>
                          </a:moveTo>
                          <a:cubicBezTo>
                            <a:pt x="17507" y="3457"/>
                            <a:pt x="22554" y="11204"/>
                            <a:pt x="22554" y="19757"/>
                          </a:cubicBezTo>
                          <a:cubicBezTo>
                            <a:pt x="22554" y="31686"/>
                            <a:pt x="12883" y="41357"/>
                            <a:pt x="954" y="41357"/>
                          </a:cubicBezTo>
                          <a:cubicBezTo>
                            <a:pt x="635" y="41356"/>
                            <a:pt x="317" y="41349"/>
                            <a:pt x="0" y="41335"/>
                          </a:cubicBezTo>
                        </a:path>
                        <a:path w="22554" h="41357" stroke="0" extrusionOk="0">
                          <a:moveTo>
                            <a:pt x="9684" y="0"/>
                          </a:moveTo>
                          <a:cubicBezTo>
                            <a:pt x="17507" y="3457"/>
                            <a:pt x="22554" y="11204"/>
                            <a:pt x="22554" y="19757"/>
                          </a:cubicBezTo>
                          <a:cubicBezTo>
                            <a:pt x="22554" y="31686"/>
                            <a:pt x="12883" y="41357"/>
                            <a:pt x="954" y="41357"/>
                          </a:cubicBezTo>
                          <a:cubicBezTo>
                            <a:pt x="635" y="41356"/>
                            <a:pt x="317" y="41349"/>
                            <a:pt x="0" y="41335"/>
                          </a:cubicBezTo>
                          <a:lnTo>
                            <a:pt x="954" y="19757"/>
                          </a:lnTo>
                          <a:lnTo>
                            <a:pt x="9684" y="0"/>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54" name="Line 297">
                      <a:extLst>
                        <a:ext uri="{FF2B5EF4-FFF2-40B4-BE49-F238E27FC236}">
                          <a16:creationId xmlns:a16="http://schemas.microsoft.com/office/drawing/2014/main" id="{0B6A57AB-1B3D-488B-8297-678B2F78E17A}"/>
                        </a:ext>
                      </a:extLst>
                    </p:cNvPr>
                    <p:cNvSpPr>
                      <a:spLocks noChangeShapeType="1"/>
                    </p:cNvSpPr>
                    <p:nvPr/>
                  </p:nvSpPr>
                  <p:spPr bwMode="auto">
                    <a:xfrm flipH="1" flipV="1">
                      <a:off x="3994" y="1794"/>
                      <a:ext cx="47"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grpSp>
            <p:sp>
              <p:nvSpPr>
                <p:cNvPr id="34" name="Rectangle 230" descr="Small confetti">
                  <a:extLst>
                    <a:ext uri="{FF2B5EF4-FFF2-40B4-BE49-F238E27FC236}">
                      <a16:creationId xmlns:a16="http://schemas.microsoft.com/office/drawing/2014/main" id="{71E0E8F0-5744-4D6F-AB17-31F3BB4A3611}"/>
                    </a:ext>
                  </a:extLst>
                </p:cNvPr>
                <p:cNvSpPr>
                  <a:spLocks noChangeArrowheads="1"/>
                </p:cNvSpPr>
                <p:nvPr/>
              </p:nvSpPr>
              <p:spPr bwMode="auto">
                <a:xfrm rot="16200000" flipH="1">
                  <a:off x="2151257" y="1137641"/>
                  <a:ext cx="211113" cy="183656"/>
                </a:xfrm>
                <a:prstGeom prst="rect">
                  <a:avLst/>
                </a:prstGeom>
                <a:solidFill>
                  <a:schemeClr val="accent2">
                    <a:lumMod val="75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grpSp>
          <p:sp>
            <p:nvSpPr>
              <p:cNvPr id="31" name="Rectángulo 30">
                <a:extLst>
                  <a:ext uri="{FF2B5EF4-FFF2-40B4-BE49-F238E27FC236}">
                    <a16:creationId xmlns:a16="http://schemas.microsoft.com/office/drawing/2014/main" id="{EB70D132-0CAA-44B3-BEDA-F401F32146EB}"/>
                  </a:ext>
                </a:extLst>
              </p:cNvPr>
              <p:cNvSpPr/>
              <p:nvPr/>
            </p:nvSpPr>
            <p:spPr bwMode="auto">
              <a:xfrm>
                <a:off x="1855282" y="1529125"/>
                <a:ext cx="45719" cy="1546056"/>
              </a:xfrm>
              <a:prstGeom prst="rect">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a:ln>
                    <a:noFill/>
                  </a:ln>
                  <a:solidFill>
                    <a:schemeClr val="tx1"/>
                  </a:solidFill>
                  <a:effectLst/>
                  <a:latin typeface="Arial" pitchFamily="34" charset="0"/>
                </a:endParaRPr>
              </a:p>
            </p:txBody>
          </p:sp>
        </p:grpSp>
        <p:grpSp>
          <p:nvGrpSpPr>
            <p:cNvPr id="16" name="Grupo 15">
              <a:extLst>
                <a:ext uri="{FF2B5EF4-FFF2-40B4-BE49-F238E27FC236}">
                  <a16:creationId xmlns:a16="http://schemas.microsoft.com/office/drawing/2014/main" id="{289076C7-5ADF-44FD-8C4A-020C920B5BDA}"/>
                </a:ext>
              </a:extLst>
            </p:cNvPr>
            <p:cNvGrpSpPr/>
            <p:nvPr/>
          </p:nvGrpSpPr>
          <p:grpSpPr>
            <a:xfrm>
              <a:off x="1181718" y="3636638"/>
              <a:ext cx="334697" cy="317381"/>
              <a:chOff x="381000" y="3124200"/>
              <a:chExt cx="485775" cy="504825"/>
            </a:xfrm>
          </p:grpSpPr>
          <p:cxnSp>
            <p:nvCxnSpPr>
              <p:cNvPr id="17" name="Conector recto 16">
                <a:extLst>
                  <a:ext uri="{FF2B5EF4-FFF2-40B4-BE49-F238E27FC236}">
                    <a16:creationId xmlns:a16="http://schemas.microsoft.com/office/drawing/2014/main" id="{69F2E812-4851-47F8-8E36-05CFC16CA43A}"/>
                  </a:ext>
                </a:extLst>
              </p:cNvPr>
              <p:cNvCxnSpPr/>
              <p:nvPr/>
            </p:nvCxnSpPr>
            <p:spPr bwMode="auto">
              <a:xfrm>
                <a:off x="381000" y="3352800"/>
                <a:ext cx="400050" cy="0"/>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 name="Conector recto 17">
                <a:extLst>
                  <a:ext uri="{FF2B5EF4-FFF2-40B4-BE49-F238E27FC236}">
                    <a16:creationId xmlns:a16="http://schemas.microsoft.com/office/drawing/2014/main" id="{B76DF382-4770-4A15-A006-3F4BBEAB201F}"/>
                  </a:ext>
                </a:extLst>
              </p:cNvPr>
              <p:cNvCxnSpPr/>
              <p:nvPr/>
            </p:nvCxnSpPr>
            <p:spPr bwMode="auto">
              <a:xfrm>
                <a:off x="466725" y="3409950"/>
                <a:ext cx="219075" cy="0"/>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9" name="Conector recto 18">
                <a:extLst>
                  <a:ext uri="{FF2B5EF4-FFF2-40B4-BE49-F238E27FC236}">
                    <a16:creationId xmlns:a16="http://schemas.microsoft.com/office/drawing/2014/main" id="{067A07FA-B8A5-473C-9896-EEF2E1B7C915}"/>
                  </a:ext>
                </a:extLst>
              </p:cNvPr>
              <p:cNvCxnSpPr/>
              <p:nvPr/>
            </p:nvCxnSpPr>
            <p:spPr bwMode="auto">
              <a:xfrm>
                <a:off x="514350" y="3467100"/>
                <a:ext cx="123825" cy="0"/>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 name="Conector recto 19">
                <a:extLst>
                  <a:ext uri="{FF2B5EF4-FFF2-40B4-BE49-F238E27FC236}">
                    <a16:creationId xmlns:a16="http://schemas.microsoft.com/office/drawing/2014/main" id="{05395DF9-5C90-4512-AEE5-481803515F71}"/>
                  </a:ext>
                </a:extLst>
              </p:cNvPr>
              <p:cNvCxnSpPr/>
              <p:nvPr/>
            </p:nvCxnSpPr>
            <p:spPr bwMode="auto">
              <a:xfrm>
                <a:off x="514350" y="3629025"/>
                <a:ext cx="0" cy="0"/>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1" name="Forma libre: forma 292">
                <a:extLst>
                  <a:ext uri="{FF2B5EF4-FFF2-40B4-BE49-F238E27FC236}">
                    <a16:creationId xmlns:a16="http://schemas.microsoft.com/office/drawing/2014/main" id="{4BD8DE26-B063-4E6D-853C-BBD452300206}"/>
                  </a:ext>
                </a:extLst>
              </p:cNvPr>
              <p:cNvSpPr/>
              <p:nvPr/>
            </p:nvSpPr>
            <p:spPr bwMode="auto">
              <a:xfrm>
                <a:off x="571500" y="3124200"/>
                <a:ext cx="295275" cy="228600"/>
              </a:xfrm>
              <a:custGeom>
                <a:avLst/>
                <a:gdLst>
                  <a:gd name="connsiteX0" fmla="*/ 9525 w 295275"/>
                  <a:gd name="connsiteY0" fmla="*/ 228600 h 228600"/>
                  <a:gd name="connsiteX1" fmla="*/ 0 w 295275"/>
                  <a:gd name="connsiteY1" fmla="*/ 0 h 228600"/>
                  <a:gd name="connsiteX2" fmla="*/ 295275 w 295275"/>
                  <a:gd name="connsiteY2" fmla="*/ 0 h 228600"/>
                  <a:gd name="connsiteX3" fmla="*/ 295275 w 295275"/>
                  <a:gd name="connsiteY3" fmla="*/ 0 h 228600"/>
                </a:gdLst>
                <a:ahLst/>
                <a:cxnLst>
                  <a:cxn ang="0">
                    <a:pos x="connsiteX0" y="connsiteY0"/>
                  </a:cxn>
                  <a:cxn ang="0">
                    <a:pos x="connsiteX1" y="connsiteY1"/>
                  </a:cxn>
                  <a:cxn ang="0">
                    <a:pos x="connsiteX2" y="connsiteY2"/>
                  </a:cxn>
                  <a:cxn ang="0">
                    <a:pos x="connsiteX3" y="connsiteY3"/>
                  </a:cxn>
                </a:cxnLst>
                <a:rect l="l" t="t" r="r" b="b"/>
                <a:pathLst>
                  <a:path w="295275" h="228600">
                    <a:moveTo>
                      <a:pt x="9525" y="228600"/>
                    </a:moveTo>
                    <a:lnTo>
                      <a:pt x="0" y="0"/>
                    </a:lnTo>
                    <a:lnTo>
                      <a:pt x="295275" y="0"/>
                    </a:lnTo>
                    <a:lnTo>
                      <a:pt x="295275" y="0"/>
                    </a:lnTo>
                  </a:path>
                </a:pathLst>
              </a:custGeom>
              <a:no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a:ln>
                    <a:noFill/>
                  </a:ln>
                  <a:solidFill>
                    <a:schemeClr val="tx1"/>
                  </a:solidFill>
                  <a:effectLst/>
                  <a:latin typeface="Arial" pitchFamily="34" charset="0"/>
                </a:endParaRPr>
              </a:p>
            </p:txBody>
          </p:sp>
        </p:grpSp>
        <p:sp>
          <p:nvSpPr>
            <p:cNvPr id="2" name="Rayo 1"/>
            <p:cNvSpPr/>
            <p:nvPr/>
          </p:nvSpPr>
          <p:spPr bwMode="auto">
            <a:xfrm flipH="1">
              <a:off x="3047520" y="1994886"/>
              <a:ext cx="335586" cy="1781998"/>
            </a:xfrm>
            <a:prstGeom prst="lightningBolt">
              <a:avLst/>
            </a:prstGeom>
            <a:solidFill>
              <a:srgbClr val="FFFF00"/>
            </a:solidFill>
            <a:ln w="12700" cap="flat" cmpd="sng" algn="ctr">
              <a:solidFill>
                <a:schemeClr val="tx1"/>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smtClean="0">
                <a:ln>
                  <a:noFill/>
                </a:ln>
                <a:solidFill>
                  <a:schemeClr val="tx1"/>
                </a:solidFill>
                <a:effectLst/>
                <a:latin typeface="Arial" pitchFamily="34" charset="0"/>
              </a:endParaRPr>
            </a:p>
          </p:txBody>
        </p:sp>
        <p:sp>
          <p:nvSpPr>
            <p:cNvPr id="3" name="Conector 2"/>
            <p:cNvSpPr/>
            <p:nvPr/>
          </p:nvSpPr>
          <p:spPr bwMode="auto">
            <a:xfrm>
              <a:off x="181650" y="2621910"/>
              <a:ext cx="499321" cy="487691"/>
            </a:xfrm>
            <a:prstGeom prst="flowChartConnector">
              <a:avLst/>
            </a:prstGeom>
            <a:noFill/>
            <a:ln w="12700" cap="flat" cmpd="sng" algn="ctr">
              <a:solidFill>
                <a:schemeClr val="tx1"/>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smtClean="0">
                <a:ln>
                  <a:noFill/>
                </a:ln>
                <a:solidFill>
                  <a:schemeClr val="tx1"/>
                </a:solidFill>
                <a:effectLst/>
                <a:latin typeface="Arial" pitchFamily="34" charset="0"/>
              </a:endParaRPr>
            </a:p>
          </p:txBody>
        </p:sp>
        <p:sp>
          <p:nvSpPr>
            <p:cNvPr id="7" name="Forma libre 6"/>
            <p:cNvSpPr/>
            <p:nvPr/>
          </p:nvSpPr>
          <p:spPr bwMode="auto">
            <a:xfrm>
              <a:off x="2476819" y="1921032"/>
              <a:ext cx="779238" cy="210379"/>
            </a:xfrm>
            <a:custGeom>
              <a:avLst/>
              <a:gdLst>
                <a:gd name="connsiteX0" fmla="*/ 0 w 2143432"/>
                <a:gd name="connsiteY0" fmla="*/ 304979 h 631131"/>
                <a:gd name="connsiteX1" fmla="*/ 570271 w 2143432"/>
                <a:gd name="connsiteY1" fmla="*/ 10011 h 631131"/>
                <a:gd name="connsiteX2" fmla="*/ 1622322 w 2143432"/>
                <a:gd name="connsiteY2" fmla="*/ 629444 h 631131"/>
                <a:gd name="connsiteX3" fmla="*/ 2143432 w 2143432"/>
                <a:gd name="connsiteY3" fmla="*/ 206657 h 631131"/>
                <a:gd name="connsiteX4" fmla="*/ 2143432 w 2143432"/>
                <a:gd name="connsiteY4" fmla="*/ 206657 h 6311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43432" h="631131">
                  <a:moveTo>
                    <a:pt x="0" y="304979"/>
                  </a:moveTo>
                  <a:cubicBezTo>
                    <a:pt x="149942" y="130456"/>
                    <a:pt x="299884" y="-44067"/>
                    <a:pt x="570271" y="10011"/>
                  </a:cubicBezTo>
                  <a:cubicBezTo>
                    <a:pt x="840658" y="64089"/>
                    <a:pt x="1360129" y="596670"/>
                    <a:pt x="1622322" y="629444"/>
                  </a:cubicBezTo>
                  <a:cubicBezTo>
                    <a:pt x="1884515" y="662218"/>
                    <a:pt x="2143432" y="206657"/>
                    <a:pt x="2143432" y="206657"/>
                  </a:cubicBezTo>
                  <a:lnTo>
                    <a:pt x="2143432" y="206657"/>
                  </a:lnTo>
                </a:path>
              </a:pathLst>
            </a:custGeom>
            <a:noFill/>
            <a:ln w="254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smtClean="0">
                <a:ln>
                  <a:noFill/>
                </a:ln>
                <a:solidFill>
                  <a:schemeClr val="tx1"/>
                </a:solidFill>
                <a:effectLst/>
                <a:latin typeface="Arial" pitchFamily="34" charset="0"/>
              </a:endParaRPr>
            </a:p>
          </p:txBody>
        </p:sp>
        <p:sp>
          <p:nvSpPr>
            <p:cNvPr id="303" name="Forma libre 302"/>
            <p:cNvSpPr/>
            <p:nvPr/>
          </p:nvSpPr>
          <p:spPr bwMode="auto">
            <a:xfrm>
              <a:off x="275755" y="2737523"/>
              <a:ext cx="255781" cy="224402"/>
            </a:xfrm>
            <a:custGeom>
              <a:avLst/>
              <a:gdLst>
                <a:gd name="connsiteX0" fmla="*/ 0 w 639097"/>
                <a:gd name="connsiteY0" fmla="*/ 240965 h 440381"/>
                <a:gd name="connsiteX1" fmla="*/ 216309 w 639097"/>
                <a:gd name="connsiteY1" fmla="*/ 4990 h 440381"/>
                <a:gd name="connsiteX2" fmla="*/ 481780 w 639097"/>
                <a:gd name="connsiteY2" fmla="*/ 437610 h 440381"/>
                <a:gd name="connsiteX3" fmla="*/ 639097 w 639097"/>
                <a:gd name="connsiteY3" fmla="*/ 201636 h 440381"/>
                <a:gd name="connsiteX4" fmla="*/ 639097 w 639097"/>
                <a:gd name="connsiteY4" fmla="*/ 201636 h 4403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9097" h="440381">
                  <a:moveTo>
                    <a:pt x="0" y="240965"/>
                  </a:moveTo>
                  <a:cubicBezTo>
                    <a:pt x="68006" y="106590"/>
                    <a:pt x="136012" y="-27784"/>
                    <a:pt x="216309" y="4990"/>
                  </a:cubicBezTo>
                  <a:cubicBezTo>
                    <a:pt x="296606" y="37764"/>
                    <a:pt x="411315" y="404836"/>
                    <a:pt x="481780" y="437610"/>
                  </a:cubicBezTo>
                  <a:cubicBezTo>
                    <a:pt x="552245" y="470384"/>
                    <a:pt x="639097" y="201636"/>
                    <a:pt x="639097" y="201636"/>
                  </a:cubicBezTo>
                  <a:lnTo>
                    <a:pt x="639097" y="201636"/>
                  </a:lnTo>
                </a:path>
              </a:pathLst>
            </a:custGeom>
            <a:no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smtClean="0">
                <a:ln>
                  <a:noFill/>
                </a:ln>
                <a:solidFill>
                  <a:schemeClr val="tx1"/>
                </a:solidFill>
                <a:effectLst/>
                <a:latin typeface="Arial" pitchFamily="34" charset="0"/>
              </a:endParaRPr>
            </a:p>
          </p:txBody>
        </p:sp>
        <p:cxnSp>
          <p:nvCxnSpPr>
            <p:cNvPr id="305" name="Conector recto 304"/>
            <p:cNvCxnSpPr/>
            <p:nvPr/>
          </p:nvCxnSpPr>
          <p:spPr bwMode="auto">
            <a:xfrm>
              <a:off x="431310" y="1980025"/>
              <a:ext cx="1" cy="649528"/>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11" name="Conector recto 310">
              <a:extLst>
                <a:ext uri="{FF2B5EF4-FFF2-40B4-BE49-F238E27FC236}">
                  <a16:creationId xmlns:a16="http://schemas.microsoft.com/office/drawing/2014/main" id="{69F2E812-4851-47F8-8E36-05CFC16CA43A}"/>
                </a:ext>
              </a:extLst>
            </p:cNvPr>
            <p:cNvCxnSpPr/>
            <p:nvPr/>
          </p:nvCxnSpPr>
          <p:spPr bwMode="auto">
            <a:xfrm>
              <a:off x="301787" y="3760164"/>
              <a:ext cx="275633" cy="0"/>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12" name="Conector recto 311">
              <a:extLst>
                <a:ext uri="{FF2B5EF4-FFF2-40B4-BE49-F238E27FC236}">
                  <a16:creationId xmlns:a16="http://schemas.microsoft.com/office/drawing/2014/main" id="{B76DF382-4770-4A15-A006-3F4BBEAB201F}"/>
                </a:ext>
              </a:extLst>
            </p:cNvPr>
            <p:cNvCxnSpPr/>
            <p:nvPr/>
          </p:nvCxnSpPr>
          <p:spPr bwMode="auto">
            <a:xfrm>
              <a:off x="360852" y="3796094"/>
              <a:ext cx="150941" cy="0"/>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13" name="Conector recto 312">
              <a:extLst>
                <a:ext uri="{FF2B5EF4-FFF2-40B4-BE49-F238E27FC236}">
                  <a16:creationId xmlns:a16="http://schemas.microsoft.com/office/drawing/2014/main" id="{067A07FA-B8A5-473C-9896-EEF2E1B7C915}"/>
                </a:ext>
              </a:extLst>
            </p:cNvPr>
            <p:cNvCxnSpPr/>
            <p:nvPr/>
          </p:nvCxnSpPr>
          <p:spPr bwMode="auto">
            <a:xfrm>
              <a:off x="393666" y="3832023"/>
              <a:ext cx="85315" cy="0"/>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14" name="Conector recto 313">
              <a:extLst>
                <a:ext uri="{FF2B5EF4-FFF2-40B4-BE49-F238E27FC236}">
                  <a16:creationId xmlns:a16="http://schemas.microsoft.com/office/drawing/2014/main" id="{05395DF9-5C90-4512-AEE5-481803515F71}"/>
                </a:ext>
              </a:extLst>
            </p:cNvPr>
            <p:cNvCxnSpPr/>
            <p:nvPr/>
          </p:nvCxnSpPr>
          <p:spPr bwMode="auto">
            <a:xfrm>
              <a:off x="393666" y="3933825"/>
              <a:ext cx="0" cy="0"/>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16" name="Conector recto 315"/>
            <p:cNvCxnSpPr/>
            <p:nvPr/>
          </p:nvCxnSpPr>
          <p:spPr bwMode="auto">
            <a:xfrm>
              <a:off x="430038" y="3112712"/>
              <a:ext cx="6322" cy="637514"/>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18" name="Conector recto 317">
              <a:extLst>
                <a:ext uri="{FF2B5EF4-FFF2-40B4-BE49-F238E27FC236}">
                  <a16:creationId xmlns:a16="http://schemas.microsoft.com/office/drawing/2014/main" id="{69F2E812-4851-47F8-8E36-05CFC16CA43A}"/>
                </a:ext>
              </a:extLst>
            </p:cNvPr>
            <p:cNvCxnSpPr/>
            <p:nvPr/>
          </p:nvCxnSpPr>
          <p:spPr bwMode="auto">
            <a:xfrm>
              <a:off x="2916881" y="3830342"/>
              <a:ext cx="275633" cy="0"/>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19" name="Conector recto 318">
              <a:extLst>
                <a:ext uri="{FF2B5EF4-FFF2-40B4-BE49-F238E27FC236}">
                  <a16:creationId xmlns:a16="http://schemas.microsoft.com/office/drawing/2014/main" id="{B76DF382-4770-4A15-A006-3F4BBEAB201F}"/>
                </a:ext>
              </a:extLst>
            </p:cNvPr>
            <p:cNvCxnSpPr/>
            <p:nvPr/>
          </p:nvCxnSpPr>
          <p:spPr bwMode="auto">
            <a:xfrm>
              <a:off x="2975946" y="3866272"/>
              <a:ext cx="150941" cy="0"/>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20" name="Conector recto 319">
              <a:extLst>
                <a:ext uri="{FF2B5EF4-FFF2-40B4-BE49-F238E27FC236}">
                  <a16:creationId xmlns:a16="http://schemas.microsoft.com/office/drawing/2014/main" id="{067A07FA-B8A5-473C-9896-EEF2E1B7C915}"/>
                </a:ext>
              </a:extLst>
            </p:cNvPr>
            <p:cNvCxnSpPr/>
            <p:nvPr/>
          </p:nvCxnSpPr>
          <p:spPr bwMode="auto">
            <a:xfrm>
              <a:off x="3008759" y="3902202"/>
              <a:ext cx="85315" cy="0"/>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21" name="Conector recto 320">
              <a:extLst>
                <a:ext uri="{FF2B5EF4-FFF2-40B4-BE49-F238E27FC236}">
                  <a16:creationId xmlns:a16="http://schemas.microsoft.com/office/drawing/2014/main" id="{05395DF9-5C90-4512-AEE5-481803515F71}"/>
                </a:ext>
              </a:extLst>
            </p:cNvPr>
            <p:cNvCxnSpPr/>
            <p:nvPr/>
          </p:nvCxnSpPr>
          <p:spPr bwMode="auto">
            <a:xfrm>
              <a:off x="3008759" y="4004003"/>
              <a:ext cx="0" cy="0"/>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23" name="Forma libre 322"/>
            <p:cNvSpPr/>
            <p:nvPr/>
          </p:nvSpPr>
          <p:spPr bwMode="auto">
            <a:xfrm rot="10800000" flipV="1">
              <a:off x="431290" y="1920264"/>
              <a:ext cx="779238" cy="210379"/>
            </a:xfrm>
            <a:custGeom>
              <a:avLst/>
              <a:gdLst>
                <a:gd name="connsiteX0" fmla="*/ 0 w 2143432"/>
                <a:gd name="connsiteY0" fmla="*/ 304979 h 631131"/>
                <a:gd name="connsiteX1" fmla="*/ 570271 w 2143432"/>
                <a:gd name="connsiteY1" fmla="*/ 10011 h 631131"/>
                <a:gd name="connsiteX2" fmla="*/ 1622322 w 2143432"/>
                <a:gd name="connsiteY2" fmla="*/ 629444 h 631131"/>
                <a:gd name="connsiteX3" fmla="*/ 2143432 w 2143432"/>
                <a:gd name="connsiteY3" fmla="*/ 206657 h 631131"/>
                <a:gd name="connsiteX4" fmla="*/ 2143432 w 2143432"/>
                <a:gd name="connsiteY4" fmla="*/ 206657 h 6311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43432" h="631131">
                  <a:moveTo>
                    <a:pt x="0" y="304979"/>
                  </a:moveTo>
                  <a:cubicBezTo>
                    <a:pt x="149942" y="130456"/>
                    <a:pt x="299884" y="-44067"/>
                    <a:pt x="570271" y="10011"/>
                  </a:cubicBezTo>
                  <a:cubicBezTo>
                    <a:pt x="840658" y="64089"/>
                    <a:pt x="1360129" y="596670"/>
                    <a:pt x="1622322" y="629444"/>
                  </a:cubicBezTo>
                  <a:cubicBezTo>
                    <a:pt x="1884515" y="662218"/>
                    <a:pt x="2143432" y="206657"/>
                    <a:pt x="2143432" y="206657"/>
                  </a:cubicBezTo>
                  <a:lnTo>
                    <a:pt x="2143432" y="206657"/>
                  </a:lnTo>
                </a:path>
              </a:pathLst>
            </a:custGeom>
            <a:noFill/>
            <a:ln w="254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smtClean="0">
                <a:ln>
                  <a:noFill/>
                </a:ln>
                <a:solidFill>
                  <a:schemeClr val="tx1"/>
                </a:solidFill>
                <a:effectLst/>
                <a:latin typeface="Arial" pitchFamily="34" charset="0"/>
              </a:endParaRPr>
            </a:p>
          </p:txBody>
        </p:sp>
      </p:grpSp>
      <p:grpSp>
        <p:nvGrpSpPr>
          <p:cNvPr id="385" name="Grupo 384"/>
          <p:cNvGrpSpPr/>
          <p:nvPr/>
        </p:nvGrpSpPr>
        <p:grpSpPr>
          <a:xfrm>
            <a:off x="5016680" y="1829863"/>
            <a:ext cx="3591875" cy="2227855"/>
            <a:chOff x="4830118" y="2280973"/>
            <a:chExt cx="3591875" cy="2227855"/>
          </a:xfrm>
        </p:grpSpPr>
        <p:grpSp>
          <p:nvGrpSpPr>
            <p:cNvPr id="338" name="Grupo 337"/>
            <p:cNvGrpSpPr/>
            <p:nvPr/>
          </p:nvGrpSpPr>
          <p:grpSpPr>
            <a:xfrm>
              <a:off x="5354279" y="2287323"/>
              <a:ext cx="1129071" cy="340038"/>
              <a:chOff x="5354279" y="2287323"/>
              <a:chExt cx="1129071" cy="340038"/>
            </a:xfrm>
          </p:grpSpPr>
          <p:cxnSp>
            <p:nvCxnSpPr>
              <p:cNvPr id="328" name="Conector recto 327"/>
              <p:cNvCxnSpPr/>
              <p:nvPr/>
            </p:nvCxnSpPr>
            <p:spPr bwMode="auto">
              <a:xfrm>
                <a:off x="5830529" y="2287323"/>
                <a:ext cx="9832" cy="335118"/>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30" name="Conector recto 329"/>
              <p:cNvCxnSpPr/>
              <p:nvPr/>
            </p:nvCxnSpPr>
            <p:spPr bwMode="auto">
              <a:xfrm>
                <a:off x="6002593" y="2292243"/>
                <a:ext cx="9832" cy="335118"/>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34" name="Conector recto 333"/>
              <p:cNvCxnSpPr/>
              <p:nvPr/>
            </p:nvCxnSpPr>
            <p:spPr bwMode="auto">
              <a:xfrm>
                <a:off x="6012425" y="2457346"/>
                <a:ext cx="427704" cy="0"/>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35" name="Conector recto 334"/>
              <p:cNvCxnSpPr/>
              <p:nvPr/>
            </p:nvCxnSpPr>
            <p:spPr bwMode="auto">
              <a:xfrm>
                <a:off x="5407741" y="2462266"/>
                <a:ext cx="427704" cy="0"/>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36" name="Conector 335"/>
              <p:cNvSpPr/>
              <p:nvPr/>
            </p:nvSpPr>
            <p:spPr bwMode="auto">
              <a:xfrm>
                <a:off x="6414729" y="2416217"/>
                <a:ext cx="68621" cy="81439"/>
              </a:xfrm>
              <a:prstGeom prst="flowChartConnector">
                <a:avLst/>
              </a:prstGeom>
              <a:solidFill>
                <a:schemeClr val="tx1"/>
              </a:solidFill>
              <a:ln w="12700" cap="flat" cmpd="sng" algn="ctr">
                <a:solidFill>
                  <a:schemeClr val="tx1"/>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smtClean="0">
                  <a:ln>
                    <a:noFill/>
                  </a:ln>
                  <a:solidFill>
                    <a:schemeClr val="tx1"/>
                  </a:solidFill>
                  <a:effectLst/>
                  <a:latin typeface="Arial" pitchFamily="34" charset="0"/>
                </a:endParaRPr>
              </a:p>
            </p:txBody>
          </p:sp>
          <p:sp>
            <p:nvSpPr>
              <p:cNvPr id="337" name="Conector 336"/>
              <p:cNvSpPr/>
              <p:nvPr/>
            </p:nvSpPr>
            <p:spPr bwMode="auto">
              <a:xfrm>
                <a:off x="5354279" y="2422567"/>
                <a:ext cx="68621" cy="81439"/>
              </a:xfrm>
              <a:prstGeom prst="flowChartConnector">
                <a:avLst/>
              </a:prstGeom>
              <a:solidFill>
                <a:schemeClr val="tx1"/>
              </a:solidFill>
              <a:ln w="12700" cap="flat" cmpd="sng" algn="ctr">
                <a:solidFill>
                  <a:schemeClr val="tx1"/>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smtClean="0">
                  <a:ln>
                    <a:noFill/>
                  </a:ln>
                  <a:solidFill>
                    <a:schemeClr val="tx1"/>
                  </a:solidFill>
                  <a:effectLst/>
                  <a:latin typeface="Arial" pitchFamily="34" charset="0"/>
                </a:endParaRPr>
              </a:p>
            </p:txBody>
          </p:sp>
        </p:grpSp>
        <p:grpSp>
          <p:nvGrpSpPr>
            <p:cNvPr id="340" name="Grupo 339"/>
            <p:cNvGrpSpPr/>
            <p:nvPr/>
          </p:nvGrpSpPr>
          <p:grpSpPr>
            <a:xfrm>
              <a:off x="6858000" y="2280973"/>
              <a:ext cx="1129071" cy="340038"/>
              <a:chOff x="5354279" y="2287323"/>
              <a:chExt cx="1129071" cy="340038"/>
            </a:xfrm>
          </p:grpSpPr>
          <p:cxnSp>
            <p:nvCxnSpPr>
              <p:cNvPr id="341" name="Conector recto 340"/>
              <p:cNvCxnSpPr/>
              <p:nvPr/>
            </p:nvCxnSpPr>
            <p:spPr bwMode="auto">
              <a:xfrm>
                <a:off x="5830529" y="2287323"/>
                <a:ext cx="9832" cy="335118"/>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42" name="Conector recto 341"/>
              <p:cNvCxnSpPr/>
              <p:nvPr/>
            </p:nvCxnSpPr>
            <p:spPr bwMode="auto">
              <a:xfrm>
                <a:off x="6002593" y="2292243"/>
                <a:ext cx="9832" cy="335118"/>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43" name="Conector recto 342"/>
              <p:cNvCxnSpPr/>
              <p:nvPr/>
            </p:nvCxnSpPr>
            <p:spPr bwMode="auto">
              <a:xfrm>
                <a:off x="6012425" y="2457346"/>
                <a:ext cx="427704" cy="0"/>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44" name="Conector recto 343"/>
              <p:cNvCxnSpPr/>
              <p:nvPr/>
            </p:nvCxnSpPr>
            <p:spPr bwMode="auto">
              <a:xfrm>
                <a:off x="5407741" y="2462266"/>
                <a:ext cx="427704" cy="0"/>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45" name="Conector 344"/>
              <p:cNvSpPr/>
              <p:nvPr/>
            </p:nvSpPr>
            <p:spPr bwMode="auto">
              <a:xfrm>
                <a:off x="6414729" y="2416217"/>
                <a:ext cx="68621" cy="81439"/>
              </a:xfrm>
              <a:prstGeom prst="flowChartConnector">
                <a:avLst/>
              </a:prstGeom>
              <a:solidFill>
                <a:schemeClr val="tx1"/>
              </a:solidFill>
              <a:ln w="12700" cap="flat" cmpd="sng" algn="ctr">
                <a:solidFill>
                  <a:schemeClr val="tx1"/>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smtClean="0">
                  <a:ln>
                    <a:noFill/>
                  </a:ln>
                  <a:solidFill>
                    <a:schemeClr val="tx1"/>
                  </a:solidFill>
                  <a:effectLst/>
                  <a:latin typeface="Arial" pitchFamily="34" charset="0"/>
                </a:endParaRPr>
              </a:p>
            </p:txBody>
          </p:sp>
          <p:sp>
            <p:nvSpPr>
              <p:cNvPr id="346" name="Conector 345"/>
              <p:cNvSpPr/>
              <p:nvPr/>
            </p:nvSpPr>
            <p:spPr bwMode="auto">
              <a:xfrm>
                <a:off x="5354279" y="2422567"/>
                <a:ext cx="68621" cy="81439"/>
              </a:xfrm>
              <a:prstGeom prst="flowChartConnector">
                <a:avLst/>
              </a:prstGeom>
              <a:solidFill>
                <a:schemeClr val="tx1"/>
              </a:solidFill>
              <a:ln w="12700" cap="flat" cmpd="sng" algn="ctr">
                <a:solidFill>
                  <a:schemeClr val="tx1"/>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smtClean="0">
                  <a:ln>
                    <a:noFill/>
                  </a:ln>
                  <a:solidFill>
                    <a:schemeClr val="tx1"/>
                  </a:solidFill>
                  <a:effectLst/>
                  <a:latin typeface="Arial" pitchFamily="34" charset="0"/>
                </a:endParaRPr>
              </a:p>
            </p:txBody>
          </p:sp>
        </p:grpSp>
        <p:grpSp>
          <p:nvGrpSpPr>
            <p:cNvPr id="347" name="Grupo 346"/>
            <p:cNvGrpSpPr/>
            <p:nvPr/>
          </p:nvGrpSpPr>
          <p:grpSpPr>
            <a:xfrm rot="5400000">
              <a:off x="6123445" y="3098356"/>
              <a:ext cx="1129071" cy="340038"/>
              <a:chOff x="5354279" y="2287323"/>
              <a:chExt cx="1129071" cy="340038"/>
            </a:xfrm>
          </p:grpSpPr>
          <p:cxnSp>
            <p:nvCxnSpPr>
              <p:cNvPr id="348" name="Conector recto 347"/>
              <p:cNvCxnSpPr/>
              <p:nvPr/>
            </p:nvCxnSpPr>
            <p:spPr bwMode="auto">
              <a:xfrm>
                <a:off x="5830529" y="2287323"/>
                <a:ext cx="9832" cy="335118"/>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49" name="Conector recto 348"/>
              <p:cNvCxnSpPr/>
              <p:nvPr/>
            </p:nvCxnSpPr>
            <p:spPr bwMode="auto">
              <a:xfrm>
                <a:off x="6002593" y="2292243"/>
                <a:ext cx="9832" cy="335118"/>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50" name="Conector recto 349"/>
              <p:cNvCxnSpPr/>
              <p:nvPr/>
            </p:nvCxnSpPr>
            <p:spPr bwMode="auto">
              <a:xfrm>
                <a:off x="6012425" y="2457346"/>
                <a:ext cx="427704" cy="0"/>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51" name="Conector recto 350"/>
              <p:cNvCxnSpPr/>
              <p:nvPr/>
            </p:nvCxnSpPr>
            <p:spPr bwMode="auto">
              <a:xfrm>
                <a:off x="5407741" y="2462266"/>
                <a:ext cx="427704" cy="0"/>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52" name="Conector 351"/>
              <p:cNvSpPr/>
              <p:nvPr/>
            </p:nvSpPr>
            <p:spPr bwMode="auto">
              <a:xfrm>
                <a:off x="6414729" y="2416217"/>
                <a:ext cx="68621" cy="81439"/>
              </a:xfrm>
              <a:prstGeom prst="flowChartConnector">
                <a:avLst/>
              </a:prstGeom>
              <a:solidFill>
                <a:schemeClr val="tx1"/>
              </a:solidFill>
              <a:ln w="12700" cap="flat" cmpd="sng" algn="ctr">
                <a:solidFill>
                  <a:schemeClr val="tx1"/>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smtClean="0">
                  <a:ln>
                    <a:noFill/>
                  </a:ln>
                  <a:solidFill>
                    <a:schemeClr val="tx1"/>
                  </a:solidFill>
                  <a:effectLst/>
                  <a:latin typeface="Arial" pitchFamily="34" charset="0"/>
                </a:endParaRPr>
              </a:p>
            </p:txBody>
          </p:sp>
          <p:sp>
            <p:nvSpPr>
              <p:cNvPr id="353" name="Conector 352"/>
              <p:cNvSpPr/>
              <p:nvPr/>
            </p:nvSpPr>
            <p:spPr bwMode="auto">
              <a:xfrm>
                <a:off x="5354279" y="2422567"/>
                <a:ext cx="68621" cy="81439"/>
              </a:xfrm>
              <a:prstGeom prst="flowChartConnector">
                <a:avLst/>
              </a:prstGeom>
              <a:solidFill>
                <a:schemeClr val="tx1"/>
              </a:solidFill>
              <a:ln w="12700" cap="flat" cmpd="sng" algn="ctr">
                <a:solidFill>
                  <a:schemeClr val="tx1"/>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smtClean="0">
                  <a:ln>
                    <a:noFill/>
                  </a:ln>
                  <a:solidFill>
                    <a:schemeClr val="tx1"/>
                  </a:solidFill>
                  <a:effectLst/>
                  <a:latin typeface="Arial" pitchFamily="34" charset="0"/>
                </a:endParaRPr>
              </a:p>
            </p:txBody>
          </p:sp>
        </p:grpSp>
        <p:sp>
          <p:nvSpPr>
            <p:cNvPr id="360" name="Forma libre 359"/>
            <p:cNvSpPr/>
            <p:nvPr/>
          </p:nvSpPr>
          <p:spPr bwMode="auto">
            <a:xfrm>
              <a:off x="5076825" y="2466974"/>
              <a:ext cx="3228975" cy="1668492"/>
            </a:xfrm>
            <a:custGeom>
              <a:avLst/>
              <a:gdLst>
                <a:gd name="connsiteX0" fmla="*/ 285750 w 2895600"/>
                <a:gd name="connsiteY0" fmla="*/ 0 h 1600200"/>
                <a:gd name="connsiteX1" fmla="*/ 0 w 2895600"/>
                <a:gd name="connsiteY1" fmla="*/ 0 h 1600200"/>
                <a:gd name="connsiteX2" fmla="*/ 19050 w 2895600"/>
                <a:gd name="connsiteY2" fmla="*/ 1600200 h 1600200"/>
                <a:gd name="connsiteX3" fmla="*/ 2895600 w 2895600"/>
                <a:gd name="connsiteY3" fmla="*/ 1571625 h 1600200"/>
              </a:gdLst>
              <a:ahLst/>
              <a:cxnLst>
                <a:cxn ang="0">
                  <a:pos x="connsiteX0" y="connsiteY0"/>
                </a:cxn>
                <a:cxn ang="0">
                  <a:pos x="connsiteX1" y="connsiteY1"/>
                </a:cxn>
                <a:cxn ang="0">
                  <a:pos x="connsiteX2" y="connsiteY2"/>
                </a:cxn>
                <a:cxn ang="0">
                  <a:pos x="connsiteX3" y="connsiteY3"/>
                </a:cxn>
              </a:cxnLst>
              <a:rect l="l" t="t" r="r" b="b"/>
              <a:pathLst>
                <a:path w="2895600" h="1600200">
                  <a:moveTo>
                    <a:pt x="285750" y="0"/>
                  </a:moveTo>
                  <a:lnTo>
                    <a:pt x="0" y="0"/>
                  </a:lnTo>
                  <a:lnTo>
                    <a:pt x="19050" y="1600200"/>
                  </a:lnTo>
                  <a:lnTo>
                    <a:pt x="2895600" y="1571625"/>
                  </a:lnTo>
                </a:path>
              </a:pathLst>
            </a:custGeom>
            <a:no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smtClean="0">
                <a:ln>
                  <a:noFill/>
                </a:ln>
                <a:solidFill>
                  <a:schemeClr val="tx1"/>
                </a:solidFill>
                <a:effectLst/>
                <a:latin typeface="Arial" pitchFamily="34" charset="0"/>
              </a:endParaRPr>
            </a:p>
          </p:txBody>
        </p:sp>
        <p:sp>
          <p:nvSpPr>
            <p:cNvPr id="361" name="Conector 360"/>
            <p:cNvSpPr/>
            <p:nvPr/>
          </p:nvSpPr>
          <p:spPr bwMode="auto">
            <a:xfrm>
              <a:off x="4830118" y="2944687"/>
              <a:ext cx="499321" cy="487691"/>
            </a:xfrm>
            <a:prstGeom prst="flowChartConnector">
              <a:avLst/>
            </a:prstGeom>
            <a:solidFill>
              <a:schemeClr val="bg1"/>
            </a:solidFill>
            <a:ln w="12700" cap="flat" cmpd="sng" algn="ctr">
              <a:solidFill>
                <a:schemeClr val="tx1"/>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smtClean="0">
                <a:ln>
                  <a:noFill/>
                </a:ln>
                <a:solidFill>
                  <a:schemeClr val="tx1"/>
                </a:solidFill>
                <a:effectLst/>
                <a:latin typeface="Arial" pitchFamily="34" charset="0"/>
              </a:endParaRPr>
            </a:p>
          </p:txBody>
        </p:sp>
        <p:sp>
          <p:nvSpPr>
            <p:cNvPr id="362" name="Forma libre 361"/>
            <p:cNvSpPr/>
            <p:nvPr/>
          </p:nvSpPr>
          <p:spPr bwMode="auto">
            <a:xfrm>
              <a:off x="4924223" y="3060300"/>
              <a:ext cx="255781" cy="224402"/>
            </a:xfrm>
            <a:custGeom>
              <a:avLst/>
              <a:gdLst>
                <a:gd name="connsiteX0" fmla="*/ 0 w 639097"/>
                <a:gd name="connsiteY0" fmla="*/ 240965 h 440381"/>
                <a:gd name="connsiteX1" fmla="*/ 216309 w 639097"/>
                <a:gd name="connsiteY1" fmla="*/ 4990 h 440381"/>
                <a:gd name="connsiteX2" fmla="*/ 481780 w 639097"/>
                <a:gd name="connsiteY2" fmla="*/ 437610 h 440381"/>
                <a:gd name="connsiteX3" fmla="*/ 639097 w 639097"/>
                <a:gd name="connsiteY3" fmla="*/ 201636 h 440381"/>
                <a:gd name="connsiteX4" fmla="*/ 639097 w 639097"/>
                <a:gd name="connsiteY4" fmla="*/ 201636 h 4403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9097" h="440381">
                  <a:moveTo>
                    <a:pt x="0" y="240965"/>
                  </a:moveTo>
                  <a:cubicBezTo>
                    <a:pt x="68006" y="106590"/>
                    <a:pt x="136012" y="-27784"/>
                    <a:pt x="216309" y="4990"/>
                  </a:cubicBezTo>
                  <a:cubicBezTo>
                    <a:pt x="296606" y="37764"/>
                    <a:pt x="411315" y="404836"/>
                    <a:pt x="481780" y="437610"/>
                  </a:cubicBezTo>
                  <a:cubicBezTo>
                    <a:pt x="552245" y="470384"/>
                    <a:pt x="639097" y="201636"/>
                    <a:pt x="639097" y="201636"/>
                  </a:cubicBezTo>
                  <a:lnTo>
                    <a:pt x="639097" y="201636"/>
                  </a:lnTo>
                </a:path>
              </a:pathLst>
            </a:custGeom>
            <a:no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smtClean="0">
                <a:ln>
                  <a:noFill/>
                </a:ln>
                <a:solidFill>
                  <a:schemeClr val="tx1"/>
                </a:solidFill>
                <a:effectLst/>
                <a:latin typeface="Arial" pitchFamily="34" charset="0"/>
              </a:endParaRPr>
            </a:p>
          </p:txBody>
        </p:sp>
        <p:cxnSp>
          <p:nvCxnSpPr>
            <p:cNvPr id="364" name="Conector recto 363"/>
            <p:cNvCxnSpPr/>
            <p:nvPr/>
          </p:nvCxnSpPr>
          <p:spPr bwMode="auto">
            <a:xfrm flipV="1">
              <a:off x="7977022" y="2444792"/>
              <a:ext cx="328778" cy="5576"/>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67" name="Rayo 366"/>
            <p:cNvSpPr/>
            <p:nvPr/>
          </p:nvSpPr>
          <p:spPr bwMode="auto">
            <a:xfrm flipH="1">
              <a:off x="8086407" y="2451142"/>
              <a:ext cx="335586" cy="1612858"/>
            </a:xfrm>
            <a:prstGeom prst="lightningBolt">
              <a:avLst/>
            </a:prstGeom>
            <a:solidFill>
              <a:srgbClr val="FFFF00"/>
            </a:solidFill>
            <a:ln w="12700" cap="flat" cmpd="sng" algn="ctr">
              <a:solidFill>
                <a:schemeClr val="tx1"/>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smtClean="0">
                <a:ln>
                  <a:noFill/>
                </a:ln>
                <a:solidFill>
                  <a:schemeClr val="tx1"/>
                </a:solidFill>
                <a:effectLst/>
                <a:latin typeface="Arial" pitchFamily="34" charset="0"/>
              </a:endParaRPr>
            </a:p>
          </p:txBody>
        </p:sp>
        <p:cxnSp>
          <p:nvCxnSpPr>
            <p:cNvPr id="368" name="Conector recto 367">
              <a:extLst>
                <a:ext uri="{FF2B5EF4-FFF2-40B4-BE49-F238E27FC236}">
                  <a16:creationId xmlns:a16="http://schemas.microsoft.com/office/drawing/2014/main" id="{69F2E812-4851-47F8-8E36-05CFC16CA43A}"/>
                </a:ext>
              </a:extLst>
            </p:cNvPr>
            <p:cNvCxnSpPr/>
            <p:nvPr/>
          </p:nvCxnSpPr>
          <p:spPr bwMode="auto">
            <a:xfrm>
              <a:off x="6550569" y="4335167"/>
              <a:ext cx="275633" cy="0"/>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69" name="Conector recto 368">
              <a:extLst>
                <a:ext uri="{FF2B5EF4-FFF2-40B4-BE49-F238E27FC236}">
                  <a16:creationId xmlns:a16="http://schemas.microsoft.com/office/drawing/2014/main" id="{B76DF382-4770-4A15-A006-3F4BBEAB201F}"/>
                </a:ext>
              </a:extLst>
            </p:cNvPr>
            <p:cNvCxnSpPr/>
            <p:nvPr/>
          </p:nvCxnSpPr>
          <p:spPr bwMode="auto">
            <a:xfrm>
              <a:off x="6609634" y="4371097"/>
              <a:ext cx="150941" cy="0"/>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70" name="Conector recto 369">
              <a:extLst>
                <a:ext uri="{FF2B5EF4-FFF2-40B4-BE49-F238E27FC236}">
                  <a16:creationId xmlns:a16="http://schemas.microsoft.com/office/drawing/2014/main" id="{067A07FA-B8A5-473C-9896-EEF2E1B7C915}"/>
                </a:ext>
              </a:extLst>
            </p:cNvPr>
            <p:cNvCxnSpPr/>
            <p:nvPr/>
          </p:nvCxnSpPr>
          <p:spPr bwMode="auto">
            <a:xfrm>
              <a:off x="6642447" y="4407027"/>
              <a:ext cx="85315" cy="0"/>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71" name="Conector recto 370">
              <a:extLst>
                <a:ext uri="{FF2B5EF4-FFF2-40B4-BE49-F238E27FC236}">
                  <a16:creationId xmlns:a16="http://schemas.microsoft.com/office/drawing/2014/main" id="{05395DF9-5C90-4512-AEE5-481803515F71}"/>
                </a:ext>
              </a:extLst>
            </p:cNvPr>
            <p:cNvCxnSpPr/>
            <p:nvPr/>
          </p:nvCxnSpPr>
          <p:spPr bwMode="auto">
            <a:xfrm>
              <a:off x="6642447" y="4508828"/>
              <a:ext cx="0" cy="0"/>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73" name="Conector recto 372"/>
            <p:cNvCxnSpPr>
              <a:stCxn id="336" idx="6"/>
              <a:endCxn id="346" idx="2"/>
            </p:cNvCxnSpPr>
            <p:nvPr/>
          </p:nvCxnSpPr>
          <p:spPr bwMode="auto">
            <a:xfrm>
              <a:off x="6483350" y="2456937"/>
              <a:ext cx="374650" cy="0"/>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75" name="Conector recto 374"/>
            <p:cNvCxnSpPr>
              <a:stCxn id="353" idx="2"/>
            </p:cNvCxnSpPr>
            <p:nvPr/>
          </p:nvCxnSpPr>
          <p:spPr bwMode="auto">
            <a:xfrm flipV="1">
              <a:off x="6682036" y="2466974"/>
              <a:ext cx="1021" cy="236866"/>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82" name="Conector recto 381"/>
            <p:cNvCxnSpPr/>
            <p:nvPr/>
          </p:nvCxnSpPr>
          <p:spPr bwMode="auto">
            <a:xfrm flipV="1">
              <a:off x="6685521" y="3830947"/>
              <a:ext cx="1021" cy="500041"/>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387" name="Flecha a la derecha con bandas 386"/>
          <p:cNvSpPr/>
          <p:nvPr/>
        </p:nvSpPr>
        <p:spPr bwMode="auto">
          <a:xfrm>
            <a:off x="4133850" y="2608288"/>
            <a:ext cx="552450" cy="268262"/>
          </a:xfrm>
          <a:prstGeom prst="stripedRightArrow">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smtClean="0">
              <a:ln>
                <a:noFill/>
              </a:ln>
              <a:solidFill>
                <a:schemeClr val="tx1"/>
              </a:solidFill>
              <a:effectLst/>
              <a:latin typeface="Arial" pitchFamily="34" charset="0"/>
            </a:endParaRPr>
          </a:p>
        </p:txBody>
      </p:sp>
      <p:sp>
        <p:nvSpPr>
          <p:cNvPr id="388" name="CuadroTexto 387"/>
          <p:cNvSpPr txBox="1"/>
          <p:nvPr/>
        </p:nvSpPr>
        <p:spPr>
          <a:xfrm>
            <a:off x="6991406" y="2682556"/>
            <a:ext cx="991829" cy="276999"/>
          </a:xfrm>
          <a:prstGeom prst="rect">
            <a:avLst/>
          </a:prstGeom>
          <a:noFill/>
        </p:spPr>
        <p:txBody>
          <a:bodyPr wrap="square" rtlCol="0">
            <a:spAutoFit/>
          </a:bodyPr>
          <a:lstStyle/>
          <a:p>
            <a:r>
              <a:rPr lang="es-CO" sz="1200" dirty="0" smtClean="0"/>
              <a:t>20-50 </a:t>
            </a:r>
            <a:r>
              <a:rPr lang="es-CO" sz="1200" dirty="0" err="1" smtClean="0"/>
              <a:t>pF</a:t>
            </a:r>
            <a:endParaRPr lang="es-CO" sz="1200" dirty="0"/>
          </a:p>
        </p:txBody>
      </p:sp>
      <p:sp>
        <p:nvSpPr>
          <p:cNvPr id="389" name="CuadroTexto 388"/>
          <p:cNvSpPr txBox="1"/>
          <p:nvPr/>
        </p:nvSpPr>
        <p:spPr>
          <a:xfrm>
            <a:off x="5548278" y="1501073"/>
            <a:ext cx="1181176" cy="276999"/>
          </a:xfrm>
          <a:prstGeom prst="rect">
            <a:avLst/>
          </a:prstGeom>
          <a:noFill/>
        </p:spPr>
        <p:txBody>
          <a:bodyPr wrap="square" rtlCol="0">
            <a:spAutoFit/>
          </a:bodyPr>
          <a:lstStyle/>
          <a:p>
            <a:r>
              <a:rPr lang="es-CO" sz="1200" dirty="0" smtClean="0"/>
              <a:t>20-60 </a:t>
            </a:r>
            <a:r>
              <a:rPr lang="es-CO" sz="1200" dirty="0" err="1" smtClean="0"/>
              <a:t>pF</a:t>
            </a:r>
            <a:endParaRPr lang="es-CO" sz="1200" dirty="0"/>
          </a:p>
        </p:txBody>
      </p:sp>
      <p:sp>
        <p:nvSpPr>
          <p:cNvPr id="390" name="CuadroTexto 389"/>
          <p:cNvSpPr txBox="1"/>
          <p:nvPr/>
        </p:nvSpPr>
        <p:spPr>
          <a:xfrm>
            <a:off x="7012764" y="1520807"/>
            <a:ext cx="1181176" cy="276999"/>
          </a:xfrm>
          <a:prstGeom prst="rect">
            <a:avLst/>
          </a:prstGeom>
          <a:noFill/>
        </p:spPr>
        <p:txBody>
          <a:bodyPr wrap="square" rtlCol="0">
            <a:spAutoFit/>
          </a:bodyPr>
          <a:lstStyle/>
          <a:p>
            <a:r>
              <a:rPr lang="es-CO" sz="1200" dirty="0" smtClean="0"/>
              <a:t>20-60 </a:t>
            </a:r>
            <a:r>
              <a:rPr lang="es-CO" sz="1200" dirty="0" err="1" smtClean="0"/>
              <a:t>pF</a:t>
            </a:r>
            <a:endParaRPr lang="es-CO" sz="1200" dirty="0"/>
          </a:p>
        </p:txBody>
      </p:sp>
    </p:spTree>
    <p:extLst>
      <p:ext uri="{BB962C8B-B14F-4D97-AF65-F5344CB8AC3E}">
        <p14:creationId xmlns:p14="http://schemas.microsoft.com/office/powerpoint/2010/main" val="2978091600"/>
      </p:ext>
    </p:extLst>
  </p:cSld>
  <p:clrMapOvr>
    <a:masterClrMapping/>
  </p:clrMapOvr>
  <p:transition spd="slow"/>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hape 71">
            <a:extLst>
              <a:ext uri="{FF2B5EF4-FFF2-40B4-BE49-F238E27FC236}">
                <a16:creationId xmlns:a16="http://schemas.microsoft.com/office/drawing/2014/main" id="{67FBF53B-0146-4EDC-9BB3-898AD86B0C38}"/>
              </a:ext>
            </a:extLst>
          </p:cNvPr>
          <p:cNvSpPr txBox="1"/>
          <p:nvPr/>
        </p:nvSpPr>
        <p:spPr>
          <a:xfrm>
            <a:off x="853417" y="890661"/>
            <a:ext cx="4328183" cy="428901"/>
          </a:xfrm>
          <a:prstGeom prst="rect">
            <a:avLst/>
          </a:prstGeom>
          <a:noFill/>
          <a:ln>
            <a:noFill/>
          </a:ln>
        </p:spPr>
        <p:txBody>
          <a:bodyPr lIns="91425" tIns="91425" rIns="91425" bIns="91425" anchor="t" anchorCtr="0">
            <a:no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s-MX" sz="2000" b="1" i="0" u="none" strike="noStrike" kern="1200" cap="none" spc="0" normalizeH="0" baseline="0" noProof="0" dirty="0">
                <a:ln>
                  <a:noFill/>
                </a:ln>
                <a:solidFill>
                  <a:srgbClr val="000000"/>
                </a:solidFill>
                <a:effectLst/>
                <a:uLnTx/>
                <a:uFillTx/>
                <a:latin typeface="Arial"/>
                <a:ea typeface="+mn-ea"/>
                <a:cs typeface="+mn-cs"/>
              </a:rPr>
              <a:t>Condensadores equipotenciales</a:t>
            </a:r>
          </a:p>
        </p:txBody>
      </p:sp>
      <p:sp>
        <p:nvSpPr>
          <p:cNvPr id="14" name="Title 1">
            <a:extLst>
              <a:ext uri="{FF2B5EF4-FFF2-40B4-BE49-F238E27FC236}">
                <a16:creationId xmlns:a16="http://schemas.microsoft.com/office/drawing/2014/main" id="{629DC262-4529-4C7D-93F6-2BFAF24FE732}"/>
              </a:ext>
            </a:extLst>
          </p:cNvPr>
          <p:cNvSpPr txBox="1">
            <a:spLocks/>
          </p:cNvSpPr>
          <p:nvPr/>
        </p:nvSpPr>
        <p:spPr bwMode="auto">
          <a:xfrm>
            <a:off x="2560956" y="284315"/>
            <a:ext cx="6238775"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a:t>Componentes</a:t>
            </a:r>
            <a:r>
              <a:rPr lang="en-GB" kern="0" dirty="0"/>
              <a:t> de </a:t>
            </a:r>
            <a:r>
              <a:rPr lang="en-GB" kern="0" dirty="0" err="1"/>
              <a:t>interruptores</a:t>
            </a:r>
            <a:endParaRPr lang="en-GB" kern="0" dirty="0"/>
          </a:p>
        </p:txBody>
      </p:sp>
      <p:grpSp>
        <p:nvGrpSpPr>
          <p:cNvPr id="457" name="Grupo 456"/>
          <p:cNvGrpSpPr/>
          <p:nvPr/>
        </p:nvGrpSpPr>
        <p:grpSpPr>
          <a:xfrm>
            <a:off x="624816" y="1582906"/>
            <a:ext cx="2114355" cy="1277958"/>
            <a:chOff x="624816" y="1464922"/>
            <a:chExt cx="2114355" cy="1277958"/>
          </a:xfrm>
        </p:grpSpPr>
        <p:grpSp>
          <p:nvGrpSpPr>
            <p:cNvPr id="338" name="Grupo 337"/>
            <p:cNvGrpSpPr/>
            <p:nvPr/>
          </p:nvGrpSpPr>
          <p:grpSpPr>
            <a:xfrm>
              <a:off x="933363" y="1468565"/>
              <a:ext cx="664627" cy="195055"/>
              <a:chOff x="5354279" y="2287323"/>
              <a:chExt cx="1129071" cy="340038"/>
            </a:xfrm>
          </p:grpSpPr>
          <p:cxnSp>
            <p:nvCxnSpPr>
              <p:cNvPr id="328" name="Conector recto 327"/>
              <p:cNvCxnSpPr/>
              <p:nvPr/>
            </p:nvCxnSpPr>
            <p:spPr bwMode="auto">
              <a:xfrm>
                <a:off x="5830529" y="2287323"/>
                <a:ext cx="9832" cy="335118"/>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30" name="Conector recto 329"/>
              <p:cNvCxnSpPr/>
              <p:nvPr/>
            </p:nvCxnSpPr>
            <p:spPr bwMode="auto">
              <a:xfrm>
                <a:off x="6002593" y="2292243"/>
                <a:ext cx="9832" cy="335118"/>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34" name="Conector recto 333"/>
              <p:cNvCxnSpPr/>
              <p:nvPr/>
            </p:nvCxnSpPr>
            <p:spPr bwMode="auto">
              <a:xfrm>
                <a:off x="6012425" y="2457346"/>
                <a:ext cx="427704" cy="0"/>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35" name="Conector recto 334"/>
              <p:cNvCxnSpPr/>
              <p:nvPr/>
            </p:nvCxnSpPr>
            <p:spPr bwMode="auto">
              <a:xfrm>
                <a:off x="5407741" y="2462266"/>
                <a:ext cx="427704" cy="0"/>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36" name="Conector 335"/>
              <p:cNvSpPr/>
              <p:nvPr/>
            </p:nvSpPr>
            <p:spPr bwMode="auto">
              <a:xfrm>
                <a:off x="6414729" y="2416217"/>
                <a:ext cx="68621" cy="81439"/>
              </a:xfrm>
              <a:prstGeom prst="flowChartConnector">
                <a:avLst/>
              </a:prstGeom>
              <a:solidFill>
                <a:schemeClr val="tx1"/>
              </a:solidFill>
              <a:ln w="12700" cap="flat" cmpd="sng" algn="ctr">
                <a:solidFill>
                  <a:schemeClr val="tx1"/>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smtClean="0">
                  <a:ln>
                    <a:noFill/>
                  </a:ln>
                  <a:solidFill>
                    <a:schemeClr val="tx1"/>
                  </a:solidFill>
                  <a:effectLst/>
                  <a:latin typeface="Arial" pitchFamily="34" charset="0"/>
                </a:endParaRPr>
              </a:p>
            </p:txBody>
          </p:sp>
          <p:sp>
            <p:nvSpPr>
              <p:cNvPr id="337" name="Conector 336"/>
              <p:cNvSpPr/>
              <p:nvPr/>
            </p:nvSpPr>
            <p:spPr bwMode="auto">
              <a:xfrm>
                <a:off x="5354279" y="2422567"/>
                <a:ext cx="68621" cy="81439"/>
              </a:xfrm>
              <a:prstGeom prst="flowChartConnector">
                <a:avLst/>
              </a:prstGeom>
              <a:solidFill>
                <a:schemeClr val="tx1"/>
              </a:solidFill>
              <a:ln w="12700" cap="flat" cmpd="sng" algn="ctr">
                <a:solidFill>
                  <a:schemeClr val="tx1"/>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smtClean="0">
                  <a:ln>
                    <a:noFill/>
                  </a:ln>
                  <a:solidFill>
                    <a:schemeClr val="tx1"/>
                  </a:solidFill>
                  <a:effectLst/>
                  <a:latin typeface="Arial" pitchFamily="34" charset="0"/>
                </a:endParaRPr>
              </a:p>
            </p:txBody>
          </p:sp>
        </p:grpSp>
        <p:grpSp>
          <p:nvGrpSpPr>
            <p:cNvPr id="340" name="Grupo 339"/>
            <p:cNvGrpSpPr/>
            <p:nvPr/>
          </p:nvGrpSpPr>
          <p:grpSpPr>
            <a:xfrm>
              <a:off x="1818527" y="1464922"/>
              <a:ext cx="664627" cy="195055"/>
              <a:chOff x="5354279" y="2287323"/>
              <a:chExt cx="1129071" cy="340038"/>
            </a:xfrm>
          </p:grpSpPr>
          <p:cxnSp>
            <p:nvCxnSpPr>
              <p:cNvPr id="341" name="Conector recto 340"/>
              <p:cNvCxnSpPr/>
              <p:nvPr/>
            </p:nvCxnSpPr>
            <p:spPr bwMode="auto">
              <a:xfrm>
                <a:off x="5830529" y="2287323"/>
                <a:ext cx="9832" cy="335118"/>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42" name="Conector recto 341"/>
              <p:cNvCxnSpPr/>
              <p:nvPr/>
            </p:nvCxnSpPr>
            <p:spPr bwMode="auto">
              <a:xfrm>
                <a:off x="6002593" y="2292243"/>
                <a:ext cx="9832" cy="335118"/>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43" name="Conector recto 342"/>
              <p:cNvCxnSpPr/>
              <p:nvPr/>
            </p:nvCxnSpPr>
            <p:spPr bwMode="auto">
              <a:xfrm>
                <a:off x="6012425" y="2457346"/>
                <a:ext cx="427704" cy="0"/>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44" name="Conector recto 343"/>
              <p:cNvCxnSpPr/>
              <p:nvPr/>
            </p:nvCxnSpPr>
            <p:spPr bwMode="auto">
              <a:xfrm>
                <a:off x="5407741" y="2462266"/>
                <a:ext cx="427704" cy="0"/>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45" name="Conector 344"/>
              <p:cNvSpPr/>
              <p:nvPr/>
            </p:nvSpPr>
            <p:spPr bwMode="auto">
              <a:xfrm>
                <a:off x="6414729" y="2416217"/>
                <a:ext cx="68621" cy="81439"/>
              </a:xfrm>
              <a:prstGeom prst="flowChartConnector">
                <a:avLst/>
              </a:prstGeom>
              <a:solidFill>
                <a:schemeClr val="tx1"/>
              </a:solidFill>
              <a:ln w="12700" cap="flat" cmpd="sng" algn="ctr">
                <a:solidFill>
                  <a:schemeClr val="tx1"/>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smtClean="0">
                  <a:ln>
                    <a:noFill/>
                  </a:ln>
                  <a:solidFill>
                    <a:schemeClr val="tx1"/>
                  </a:solidFill>
                  <a:effectLst/>
                  <a:latin typeface="Arial" pitchFamily="34" charset="0"/>
                </a:endParaRPr>
              </a:p>
            </p:txBody>
          </p:sp>
          <p:sp>
            <p:nvSpPr>
              <p:cNvPr id="346" name="Conector 345"/>
              <p:cNvSpPr/>
              <p:nvPr/>
            </p:nvSpPr>
            <p:spPr bwMode="auto">
              <a:xfrm>
                <a:off x="5354279" y="2422567"/>
                <a:ext cx="68621" cy="81439"/>
              </a:xfrm>
              <a:prstGeom prst="flowChartConnector">
                <a:avLst/>
              </a:prstGeom>
              <a:solidFill>
                <a:schemeClr val="tx1"/>
              </a:solidFill>
              <a:ln w="12700" cap="flat" cmpd="sng" algn="ctr">
                <a:solidFill>
                  <a:schemeClr val="tx1"/>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smtClean="0">
                  <a:ln>
                    <a:noFill/>
                  </a:ln>
                  <a:solidFill>
                    <a:schemeClr val="tx1"/>
                  </a:solidFill>
                  <a:effectLst/>
                  <a:latin typeface="Arial" pitchFamily="34" charset="0"/>
                </a:endParaRPr>
              </a:p>
            </p:txBody>
          </p:sp>
        </p:grpSp>
        <p:grpSp>
          <p:nvGrpSpPr>
            <p:cNvPr id="347" name="Grupo 346"/>
            <p:cNvGrpSpPr/>
            <p:nvPr/>
          </p:nvGrpSpPr>
          <p:grpSpPr>
            <a:xfrm rot="5400000">
              <a:off x="1394613" y="1931241"/>
              <a:ext cx="647666" cy="200163"/>
              <a:chOff x="5354279" y="2287323"/>
              <a:chExt cx="1129071" cy="340038"/>
            </a:xfrm>
          </p:grpSpPr>
          <p:cxnSp>
            <p:nvCxnSpPr>
              <p:cNvPr id="348" name="Conector recto 347"/>
              <p:cNvCxnSpPr/>
              <p:nvPr/>
            </p:nvCxnSpPr>
            <p:spPr bwMode="auto">
              <a:xfrm>
                <a:off x="5830529" y="2287323"/>
                <a:ext cx="9832" cy="335118"/>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49" name="Conector recto 348"/>
              <p:cNvCxnSpPr/>
              <p:nvPr/>
            </p:nvCxnSpPr>
            <p:spPr bwMode="auto">
              <a:xfrm>
                <a:off x="6002593" y="2292243"/>
                <a:ext cx="9832" cy="335118"/>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50" name="Conector recto 349"/>
              <p:cNvCxnSpPr/>
              <p:nvPr/>
            </p:nvCxnSpPr>
            <p:spPr bwMode="auto">
              <a:xfrm>
                <a:off x="6012425" y="2457346"/>
                <a:ext cx="427704" cy="0"/>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51" name="Conector recto 350"/>
              <p:cNvCxnSpPr/>
              <p:nvPr/>
            </p:nvCxnSpPr>
            <p:spPr bwMode="auto">
              <a:xfrm>
                <a:off x="5407741" y="2462266"/>
                <a:ext cx="427704" cy="0"/>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52" name="Conector 351"/>
              <p:cNvSpPr/>
              <p:nvPr/>
            </p:nvSpPr>
            <p:spPr bwMode="auto">
              <a:xfrm>
                <a:off x="6414729" y="2416217"/>
                <a:ext cx="68621" cy="81439"/>
              </a:xfrm>
              <a:prstGeom prst="flowChartConnector">
                <a:avLst/>
              </a:prstGeom>
              <a:solidFill>
                <a:schemeClr val="tx1"/>
              </a:solidFill>
              <a:ln w="12700" cap="flat" cmpd="sng" algn="ctr">
                <a:solidFill>
                  <a:schemeClr val="tx1"/>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smtClean="0">
                  <a:ln>
                    <a:noFill/>
                  </a:ln>
                  <a:solidFill>
                    <a:schemeClr val="tx1"/>
                  </a:solidFill>
                  <a:effectLst/>
                  <a:latin typeface="Arial" pitchFamily="34" charset="0"/>
                </a:endParaRPr>
              </a:p>
            </p:txBody>
          </p:sp>
          <p:sp>
            <p:nvSpPr>
              <p:cNvPr id="353" name="Conector 352"/>
              <p:cNvSpPr/>
              <p:nvPr/>
            </p:nvSpPr>
            <p:spPr bwMode="auto">
              <a:xfrm>
                <a:off x="5354279" y="2422567"/>
                <a:ext cx="68621" cy="81439"/>
              </a:xfrm>
              <a:prstGeom prst="flowChartConnector">
                <a:avLst/>
              </a:prstGeom>
              <a:solidFill>
                <a:schemeClr val="tx1"/>
              </a:solidFill>
              <a:ln w="12700" cap="flat" cmpd="sng" algn="ctr">
                <a:solidFill>
                  <a:schemeClr val="tx1"/>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smtClean="0">
                  <a:ln>
                    <a:noFill/>
                  </a:ln>
                  <a:solidFill>
                    <a:schemeClr val="tx1"/>
                  </a:solidFill>
                  <a:effectLst/>
                  <a:latin typeface="Arial" pitchFamily="34" charset="0"/>
                </a:endParaRPr>
              </a:p>
            </p:txBody>
          </p:sp>
        </p:grpSp>
        <p:sp>
          <p:nvSpPr>
            <p:cNvPr id="360" name="Forma libre 359"/>
            <p:cNvSpPr/>
            <p:nvPr/>
          </p:nvSpPr>
          <p:spPr bwMode="auto">
            <a:xfrm>
              <a:off x="770040" y="1571617"/>
              <a:ext cx="1900734" cy="957092"/>
            </a:xfrm>
            <a:custGeom>
              <a:avLst/>
              <a:gdLst>
                <a:gd name="connsiteX0" fmla="*/ 285750 w 2895600"/>
                <a:gd name="connsiteY0" fmla="*/ 0 h 1600200"/>
                <a:gd name="connsiteX1" fmla="*/ 0 w 2895600"/>
                <a:gd name="connsiteY1" fmla="*/ 0 h 1600200"/>
                <a:gd name="connsiteX2" fmla="*/ 19050 w 2895600"/>
                <a:gd name="connsiteY2" fmla="*/ 1600200 h 1600200"/>
                <a:gd name="connsiteX3" fmla="*/ 2895600 w 2895600"/>
                <a:gd name="connsiteY3" fmla="*/ 1571625 h 1600200"/>
              </a:gdLst>
              <a:ahLst/>
              <a:cxnLst>
                <a:cxn ang="0">
                  <a:pos x="connsiteX0" y="connsiteY0"/>
                </a:cxn>
                <a:cxn ang="0">
                  <a:pos x="connsiteX1" y="connsiteY1"/>
                </a:cxn>
                <a:cxn ang="0">
                  <a:pos x="connsiteX2" y="connsiteY2"/>
                </a:cxn>
                <a:cxn ang="0">
                  <a:pos x="connsiteX3" y="connsiteY3"/>
                </a:cxn>
              </a:cxnLst>
              <a:rect l="l" t="t" r="r" b="b"/>
              <a:pathLst>
                <a:path w="2895600" h="1600200">
                  <a:moveTo>
                    <a:pt x="285750" y="0"/>
                  </a:moveTo>
                  <a:lnTo>
                    <a:pt x="0" y="0"/>
                  </a:lnTo>
                  <a:lnTo>
                    <a:pt x="19050" y="1600200"/>
                  </a:lnTo>
                  <a:lnTo>
                    <a:pt x="2895600" y="1571625"/>
                  </a:lnTo>
                </a:path>
              </a:pathLst>
            </a:custGeom>
            <a:no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smtClean="0">
                <a:ln>
                  <a:noFill/>
                </a:ln>
                <a:solidFill>
                  <a:schemeClr val="tx1"/>
                </a:solidFill>
                <a:effectLst/>
                <a:latin typeface="Arial" pitchFamily="34" charset="0"/>
              </a:endParaRPr>
            </a:p>
          </p:txBody>
        </p:sp>
        <p:sp>
          <p:nvSpPr>
            <p:cNvPr id="361" name="Conector 360"/>
            <p:cNvSpPr/>
            <p:nvPr/>
          </p:nvSpPr>
          <p:spPr bwMode="auto">
            <a:xfrm>
              <a:off x="624816" y="1845646"/>
              <a:ext cx="293925" cy="279753"/>
            </a:xfrm>
            <a:prstGeom prst="flowChartConnector">
              <a:avLst/>
            </a:prstGeom>
            <a:solidFill>
              <a:schemeClr val="bg1"/>
            </a:solidFill>
            <a:ln w="12700" cap="flat" cmpd="sng" algn="ctr">
              <a:solidFill>
                <a:schemeClr val="tx1"/>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smtClean="0">
                <a:ln>
                  <a:noFill/>
                </a:ln>
                <a:solidFill>
                  <a:schemeClr val="tx1"/>
                </a:solidFill>
                <a:effectLst/>
                <a:latin typeface="Arial" pitchFamily="34" charset="0"/>
              </a:endParaRPr>
            </a:p>
          </p:txBody>
        </p:sp>
        <p:sp>
          <p:nvSpPr>
            <p:cNvPr id="362" name="Forma libre 361"/>
            <p:cNvSpPr/>
            <p:nvPr/>
          </p:nvSpPr>
          <p:spPr bwMode="auto">
            <a:xfrm>
              <a:off x="680211" y="1911965"/>
              <a:ext cx="150565" cy="128723"/>
            </a:xfrm>
            <a:custGeom>
              <a:avLst/>
              <a:gdLst>
                <a:gd name="connsiteX0" fmla="*/ 0 w 639097"/>
                <a:gd name="connsiteY0" fmla="*/ 240965 h 440381"/>
                <a:gd name="connsiteX1" fmla="*/ 216309 w 639097"/>
                <a:gd name="connsiteY1" fmla="*/ 4990 h 440381"/>
                <a:gd name="connsiteX2" fmla="*/ 481780 w 639097"/>
                <a:gd name="connsiteY2" fmla="*/ 437610 h 440381"/>
                <a:gd name="connsiteX3" fmla="*/ 639097 w 639097"/>
                <a:gd name="connsiteY3" fmla="*/ 201636 h 440381"/>
                <a:gd name="connsiteX4" fmla="*/ 639097 w 639097"/>
                <a:gd name="connsiteY4" fmla="*/ 201636 h 4403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9097" h="440381">
                  <a:moveTo>
                    <a:pt x="0" y="240965"/>
                  </a:moveTo>
                  <a:cubicBezTo>
                    <a:pt x="68006" y="106590"/>
                    <a:pt x="136012" y="-27784"/>
                    <a:pt x="216309" y="4990"/>
                  </a:cubicBezTo>
                  <a:cubicBezTo>
                    <a:pt x="296606" y="37764"/>
                    <a:pt x="411315" y="404836"/>
                    <a:pt x="481780" y="437610"/>
                  </a:cubicBezTo>
                  <a:cubicBezTo>
                    <a:pt x="552245" y="470384"/>
                    <a:pt x="639097" y="201636"/>
                    <a:pt x="639097" y="201636"/>
                  </a:cubicBezTo>
                  <a:lnTo>
                    <a:pt x="639097" y="201636"/>
                  </a:lnTo>
                </a:path>
              </a:pathLst>
            </a:custGeom>
            <a:no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smtClean="0">
                <a:ln>
                  <a:noFill/>
                </a:ln>
                <a:solidFill>
                  <a:schemeClr val="tx1"/>
                </a:solidFill>
                <a:effectLst/>
                <a:latin typeface="Arial" pitchFamily="34" charset="0"/>
              </a:endParaRPr>
            </a:p>
          </p:txBody>
        </p:sp>
        <p:cxnSp>
          <p:nvCxnSpPr>
            <p:cNvPr id="364" name="Conector recto 363"/>
            <p:cNvCxnSpPr/>
            <p:nvPr/>
          </p:nvCxnSpPr>
          <p:spPr bwMode="auto">
            <a:xfrm flipV="1">
              <a:off x="2477239" y="1558893"/>
              <a:ext cx="193535" cy="3199"/>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67" name="Rayo 366"/>
            <p:cNvSpPr/>
            <p:nvPr/>
          </p:nvSpPr>
          <p:spPr bwMode="auto">
            <a:xfrm flipH="1">
              <a:off x="2541629" y="1562536"/>
              <a:ext cx="197542" cy="925179"/>
            </a:xfrm>
            <a:prstGeom prst="lightningBolt">
              <a:avLst/>
            </a:prstGeom>
            <a:solidFill>
              <a:srgbClr val="FFFF00"/>
            </a:solidFill>
            <a:ln w="12700" cap="flat" cmpd="sng" algn="ctr">
              <a:solidFill>
                <a:schemeClr val="tx1"/>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smtClean="0">
                <a:ln>
                  <a:noFill/>
                </a:ln>
                <a:solidFill>
                  <a:schemeClr val="tx1"/>
                </a:solidFill>
                <a:effectLst/>
                <a:latin typeface="Arial" pitchFamily="34" charset="0"/>
              </a:endParaRPr>
            </a:p>
          </p:txBody>
        </p:sp>
        <p:cxnSp>
          <p:nvCxnSpPr>
            <p:cNvPr id="368" name="Conector recto 367">
              <a:extLst>
                <a:ext uri="{FF2B5EF4-FFF2-40B4-BE49-F238E27FC236}">
                  <a16:creationId xmlns:a16="http://schemas.microsoft.com/office/drawing/2014/main" id="{69F2E812-4851-47F8-8E36-05CFC16CA43A}"/>
                </a:ext>
              </a:extLst>
            </p:cNvPr>
            <p:cNvCxnSpPr/>
            <p:nvPr/>
          </p:nvCxnSpPr>
          <p:spPr bwMode="auto">
            <a:xfrm>
              <a:off x="1643908" y="2643263"/>
              <a:ext cx="162251" cy="0"/>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69" name="Conector recto 368">
              <a:extLst>
                <a:ext uri="{FF2B5EF4-FFF2-40B4-BE49-F238E27FC236}">
                  <a16:creationId xmlns:a16="http://schemas.microsoft.com/office/drawing/2014/main" id="{B76DF382-4770-4A15-A006-3F4BBEAB201F}"/>
                </a:ext>
              </a:extLst>
            </p:cNvPr>
            <p:cNvCxnSpPr/>
            <p:nvPr/>
          </p:nvCxnSpPr>
          <p:spPr bwMode="auto">
            <a:xfrm>
              <a:off x="1678677" y="2663874"/>
              <a:ext cx="88851" cy="0"/>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70" name="Conector recto 369">
              <a:extLst>
                <a:ext uri="{FF2B5EF4-FFF2-40B4-BE49-F238E27FC236}">
                  <a16:creationId xmlns:a16="http://schemas.microsoft.com/office/drawing/2014/main" id="{067A07FA-B8A5-473C-9896-EEF2E1B7C915}"/>
                </a:ext>
              </a:extLst>
            </p:cNvPr>
            <p:cNvCxnSpPr/>
            <p:nvPr/>
          </p:nvCxnSpPr>
          <p:spPr bwMode="auto">
            <a:xfrm>
              <a:off x="1697992" y="2684484"/>
              <a:ext cx="50221" cy="0"/>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71" name="Conector recto 370">
              <a:extLst>
                <a:ext uri="{FF2B5EF4-FFF2-40B4-BE49-F238E27FC236}">
                  <a16:creationId xmlns:a16="http://schemas.microsoft.com/office/drawing/2014/main" id="{05395DF9-5C90-4512-AEE5-481803515F71}"/>
                </a:ext>
              </a:extLst>
            </p:cNvPr>
            <p:cNvCxnSpPr/>
            <p:nvPr/>
          </p:nvCxnSpPr>
          <p:spPr bwMode="auto">
            <a:xfrm>
              <a:off x="1697992" y="2742880"/>
              <a:ext cx="0" cy="0"/>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73" name="Conector recto 372"/>
            <p:cNvCxnSpPr>
              <a:stCxn id="336" idx="6"/>
              <a:endCxn id="346" idx="2"/>
            </p:cNvCxnSpPr>
            <p:nvPr/>
          </p:nvCxnSpPr>
          <p:spPr bwMode="auto">
            <a:xfrm>
              <a:off x="1597990" y="1565860"/>
              <a:ext cx="220537" cy="0"/>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75" name="Conector recto 374"/>
            <p:cNvCxnSpPr>
              <a:stCxn id="353" idx="2"/>
            </p:cNvCxnSpPr>
            <p:nvPr/>
          </p:nvCxnSpPr>
          <p:spPr bwMode="auto">
            <a:xfrm flipV="1">
              <a:off x="1714946" y="1571617"/>
              <a:ext cx="601" cy="135873"/>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82" name="Conector recto 381"/>
            <p:cNvCxnSpPr/>
            <p:nvPr/>
          </p:nvCxnSpPr>
          <p:spPr bwMode="auto">
            <a:xfrm flipV="1">
              <a:off x="1723348" y="2354029"/>
              <a:ext cx="601" cy="286837"/>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458" name="Grupo 457"/>
          <p:cNvGrpSpPr/>
          <p:nvPr/>
        </p:nvGrpSpPr>
        <p:grpSpPr>
          <a:xfrm>
            <a:off x="624816" y="3270221"/>
            <a:ext cx="2114355" cy="1680714"/>
            <a:chOff x="624816" y="3122741"/>
            <a:chExt cx="2114355" cy="1680714"/>
          </a:xfrm>
        </p:grpSpPr>
        <p:grpSp>
          <p:nvGrpSpPr>
            <p:cNvPr id="407" name="Grupo 406"/>
            <p:cNvGrpSpPr/>
            <p:nvPr/>
          </p:nvGrpSpPr>
          <p:grpSpPr>
            <a:xfrm>
              <a:off x="933384" y="3529141"/>
              <a:ext cx="664605" cy="195056"/>
              <a:chOff x="5354279" y="2287327"/>
              <a:chExt cx="1129026" cy="340040"/>
            </a:xfrm>
          </p:grpSpPr>
          <p:cxnSp>
            <p:nvCxnSpPr>
              <p:cNvPr id="434" name="Conector recto 433"/>
              <p:cNvCxnSpPr/>
              <p:nvPr/>
            </p:nvCxnSpPr>
            <p:spPr bwMode="auto">
              <a:xfrm>
                <a:off x="5830490" y="2287327"/>
                <a:ext cx="9833" cy="335119"/>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35" name="Conector recto 434"/>
              <p:cNvCxnSpPr/>
              <p:nvPr/>
            </p:nvCxnSpPr>
            <p:spPr bwMode="auto">
              <a:xfrm>
                <a:off x="6002554" y="2292248"/>
                <a:ext cx="9833" cy="335119"/>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36" name="Conector recto 435"/>
              <p:cNvCxnSpPr/>
              <p:nvPr/>
            </p:nvCxnSpPr>
            <p:spPr bwMode="auto">
              <a:xfrm>
                <a:off x="6012384" y="2457352"/>
                <a:ext cx="427702" cy="0"/>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37" name="Conector recto 436"/>
              <p:cNvCxnSpPr/>
              <p:nvPr/>
            </p:nvCxnSpPr>
            <p:spPr bwMode="auto">
              <a:xfrm>
                <a:off x="5407704" y="2462272"/>
                <a:ext cx="427702" cy="0"/>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38" name="Conector 437"/>
              <p:cNvSpPr/>
              <p:nvPr/>
            </p:nvSpPr>
            <p:spPr bwMode="auto">
              <a:xfrm>
                <a:off x="6414684" y="2416226"/>
                <a:ext cx="68621" cy="81440"/>
              </a:xfrm>
              <a:prstGeom prst="flowChartConnector">
                <a:avLst/>
              </a:prstGeom>
              <a:solidFill>
                <a:schemeClr val="tx1"/>
              </a:solidFill>
              <a:ln w="12700" cap="flat" cmpd="sng" algn="ctr">
                <a:solidFill>
                  <a:schemeClr val="tx1"/>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smtClean="0">
                  <a:ln>
                    <a:noFill/>
                  </a:ln>
                  <a:solidFill>
                    <a:schemeClr val="tx1"/>
                  </a:solidFill>
                  <a:effectLst/>
                  <a:latin typeface="Arial" pitchFamily="34" charset="0"/>
                </a:endParaRPr>
              </a:p>
            </p:txBody>
          </p:sp>
          <p:sp>
            <p:nvSpPr>
              <p:cNvPr id="439" name="Conector 438"/>
              <p:cNvSpPr/>
              <p:nvPr/>
            </p:nvSpPr>
            <p:spPr bwMode="auto">
              <a:xfrm>
                <a:off x="5354279" y="2422568"/>
                <a:ext cx="68621" cy="81440"/>
              </a:xfrm>
              <a:prstGeom prst="flowChartConnector">
                <a:avLst/>
              </a:prstGeom>
              <a:solidFill>
                <a:schemeClr val="tx1"/>
              </a:solidFill>
              <a:ln w="12700" cap="flat" cmpd="sng" algn="ctr">
                <a:solidFill>
                  <a:schemeClr val="tx1"/>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smtClean="0">
                  <a:ln>
                    <a:noFill/>
                  </a:ln>
                  <a:solidFill>
                    <a:schemeClr val="tx1"/>
                  </a:solidFill>
                  <a:effectLst/>
                  <a:latin typeface="Arial" pitchFamily="34" charset="0"/>
                </a:endParaRPr>
              </a:p>
            </p:txBody>
          </p:sp>
        </p:grpSp>
        <p:grpSp>
          <p:nvGrpSpPr>
            <p:cNvPr id="408" name="Grupo 407"/>
            <p:cNvGrpSpPr/>
            <p:nvPr/>
          </p:nvGrpSpPr>
          <p:grpSpPr>
            <a:xfrm>
              <a:off x="1818527" y="3525497"/>
              <a:ext cx="664627" cy="195055"/>
              <a:chOff x="5354279" y="2287323"/>
              <a:chExt cx="1129071" cy="340038"/>
            </a:xfrm>
          </p:grpSpPr>
          <p:cxnSp>
            <p:nvCxnSpPr>
              <p:cNvPr id="428" name="Conector recto 427"/>
              <p:cNvCxnSpPr/>
              <p:nvPr/>
            </p:nvCxnSpPr>
            <p:spPr bwMode="auto">
              <a:xfrm>
                <a:off x="5830529" y="2287323"/>
                <a:ext cx="9832" cy="335118"/>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29" name="Conector recto 428"/>
              <p:cNvCxnSpPr/>
              <p:nvPr/>
            </p:nvCxnSpPr>
            <p:spPr bwMode="auto">
              <a:xfrm>
                <a:off x="6002593" y="2292243"/>
                <a:ext cx="9832" cy="335118"/>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30" name="Conector recto 429"/>
              <p:cNvCxnSpPr/>
              <p:nvPr/>
            </p:nvCxnSpPr>
            <p:spPr bwMode="auto">
              <a:xfrm>
                <a:off x="6012425" y="2457346"/>
                <a:ext cx="427704" cy="0"/>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31" name="Conector recto 430"/>
              <p:cNvCxnSpPr/>
              <p:nvPr/>
            </p:nvCxnSpPr>
            <p:spPr bwMode="auto">
              <a:xfrm>
                <a:off x="5407741" y="2462266"/>
                <a:ext cx="427704" cy="0"/>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32" name="Conector 431"/>
              <p:cNvSpPr/>
              <p:nvPr/>
            </p:nvSpPr>
            <p:spPr bwMode="auto">
              <a:xfrm>
                <a:off x="6414729" y="2416217"/>
                <a:ext cx="68621" cy="81439"/>
              </a:xfrm>
              <a:prstGeom prst="flowChartConnector">
                <a:avLst/>
              </a:prstGeom>
              <a:solidFill>
                <a:schemeClr val="tx1"/>
              </a:solidFill>
              <a:ln w="12700" cap="flat" cmpd="sng" algn="ctr">
                <a:solidFill>
                  <a:schemeClr val="tx1"/>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smtClean="0">
                  <a:ln>
                    <a:noFill/>
                  </a:ln>
                  <a:solidFill>
                    <a:schemeClr val="tx1"/>
                  </a:solidFill>
                  <a:effectLst/>
                  <a:latin typeface="Arial" pitchFamily="34" charset="0"/>
                </a:endParaRPr>
              </a:p>
            </p:txBody>
          </p:sp>
          <p:sp>
            <p:nvSpPr>
              <p:cNvPr id="433" name="Conector 432"/>
              <p:cNvSpPr/>
              <p:nvPr/>
            </p:nvSpPr>
            <p:spPr bwMode="auto">
              <a:xfrm>
                <a:off x="5354279" y="2422567"/>
                <a:ext cx="68621" cy="81439"/>
              </a:xfrm>
              <a:prstGeom prst="flowChartConnector">
                <a:avLst/>
              </a:prstGeom>
              <a:solidFill>
                <a:schemeClr val="tx1"/>
              </a:solidFill>
              <a:ln w="12700" cap="flat" cmpd="sng" algn="ctr">
                <a:solidFill>
                  <a:schemeClr val="tx1"/>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smtClean="0">
                  <a:ln>
                    <a:noFill/>
                  </a:ln>
                  <a:solidFill>
                    <a:schemeClr val="tx1"/>
                  </a:solidFill>
                  <a:effectLst/>
                  <a:latin typeface="Arial" pitchFamily="34" charset="0"/>
                </a:endParaRPr>
              </a:p>
            </p:txBody>
          </p:sp>
        </p:grpSp>
        <p:grpSp>
          <p:nvGrpSpPr>
            <p:cNvPr id="409" name="Grupo 408"/>
            <p:cNvGrpSpPr/>
            <p:nvPr/>
          </p:nvGrpSpPr>
          <p:grpSpPr>
            <a:xfrm rot="5400000">
              <a:off x="1394613" y="3991816"/>
              <a:ext cx="647666" cy="200163"/>
              <a:chOff x="5354279" y="2287323"/>
              <a:chExt cx="1129071" cy="340038"/>
            </a:xfrm>
          </p:grpSpPr>
          <p:cxnSp>
            <p:nvCxnSpPr>
              <p:cNvPr id="422" name="Conector recto 421"/>
              <p:cNvCxnSpPr/>
              <p:nvPr/>
            </p:nvCxnSpPr>
            <p:spPr bwMode="auto">
              <a:xfrm>
                <a:off x="5830529" y="2287323"/>
                <a:ext cx="9832" cy="335118"/>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23" name="Conector recto 422"/>
              <p:cNvCxnSpPr/>
              <p:nvPr/>
            </p:nvCxnSpPr>
            <p:spPr bwMode="auto">
              <a:xfrm>
                <a:off x="6002593" y="2292243"/>
                <a:ext cx="9832" cy="335118"/>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24" name="Conector recto 423"/>
              <p:cNvCxnSpPr/>
              <p:nvPr/>
            </p:nvCxnSpPr>
            <p:spPr bwMode="auto">
              <a:xfrm>
                <a:off x="6012425" y="2457346"/>
                <a:ext cx="427704" cy="0"/>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25" name="Conector recto 424"/>
              <p:cNvCxnSpPr/>
              <p:nvPr/>
            </p:nvCxnSpPr>
            <p:spPr bwMode="auto">
              <a:xfrm>
                <a:off x="5407741" y="2462266"/>
                <a:ext cx="427704" cy="0"/>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6" name="Conector 425"/>
              <p:cNvSpPr/>
              <p:nvPr/>
            </p:nvSpPr>
            <p:spPr bwMode="auto">
              <a:xfrm>
                <a:off x="6414729" y="2416217"/>
                <a:ext cx="68621" cy="81439"/>
              </a:xfrm>
              <a:prstGeom prst="flowChartConnector">
                <a:avLst/>
              </a:prstGeom>
              <a:solidFill>
                <a:schemeClr val="tx1"/>
              </a:solidFill>
              <a:ln w="12700" cap="flat" cmpd="sng" algn="ctr">
                <a:solidFill>
                  <a:schemeClr val="tx1"/>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smtClean="0">
                  <a:ln>
                    <a:noFill/>
                  </a:ln>
                  <a:solidFill>
                    <a:schemeClr val="tx1"/>
                  </a:solidFill>
                  <a:effectLst/>
                  <a:latin typeface="Arial" pitchFamily="34" charset="0"/>
                </a:endParaRPr>
              </a:p>
            </p:txBody>
          </p:sp>
          <p:sp>
            <p:nvSpPr>
              <p:cNvPr id="427" name="Conector 426"/>
              <p:cNvSpPr/>
              <p:nvPr/>
            </p:nvSpPr>
            <p:spPr bwMode="auto">
              <a:xfrm>
                <a:off x="5354279" y="2422567"/>
                <a:ext cx="68621" cy="81439"/>
              </a:xfrm>
              <a:prstGeom prst="flowChartConnector">
                <a:avLst/>
              </a:prstGeom>
              <a:solidFill>
                <a:schemeClr val="tx1"/>
              </a:solidFill>
              <a:ln w="12700" cap="flat" cmpd="sng" algn="ctr">
                <a:solidFill>
                  <a:schemeClr val="tx1"/>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smtClean="0">
                  <a:ln>
                    <a:noFill/>
                  </a:ln>
                  <a:solidFill>
                    <a:schemeClr val="tx1"/>
                  </a:solidFill>
                  <a:effectLst/>
                  <a:latin typeface="Arial" pitchFamily="34" charset="0"/>
                </a:endParaRPr>
              </a:p>
            </p:txBody>
          </p:sp>
        </p:grpSp>
        <p:sp>
          <p:nvSpPr>
            <p:cNvPr id="410" name="Forma libre 409"/>
            <p:cNvSpPr/>
            <p:nvPr/>
          </p:nvSpPr>
          <p:spPr bwMode="auto">
            <a:xfrm>
              <a:off x="770040" y="3632192"/>
              <a:ext cx="1900734" cy="957092"/>
            </a:xfrm>
            <a:custGeom>
              <a:avLst/>
              <a:gdLst>
                <a:gd name="connsiteX0" fmla="*/ 285750 w 2895600"/>
                <a:gd name="connsiteY0" fmla="*/ 0 h 1600200"/>
                <a:gd name="connsiteX1" fmla="*/ 0 w 2895600"/>
                <a:gd name="connsiteY1" fmla="*/ 0 h 1600200"/>
                <a:gd name="connsiteX2" fmla="*/ 19050 w 2895600"/>
                <a:gd name="connsiteY2" fmla="*/ 1600200 h 1600200"/>
                <a:gd name="connsiteX3" fmla="*/ 2895600 w 2895600"/>
                <a:gd name="connsiteY3" fmla="*/ 1571625 h 1600200"/>
              </a:gdLst>
              <a:ahLst/>
              <a:cxnLst>
                <a:cxn ang="0">
                  <a:pos x="connsiteX0" y="connsiteY0"/>
                </a:cxn>
                <a:cxn ang="0">
                  <a:pos x="connsiteX1" y="connsiteY1"/>
                </a:cxn>
                <a:cxn ang="0">
                  <a:pos x="connsiteX2" y="connsiteY2"/>
                </a:cxn>
                <a:cxn ang="0">
                  <a:pos x="connsiteX3" y="connsiteY3"/>
                </a:cxn>
              </a:cxnLst>
              <a:rect l="l" t="t" r="r" b="b"/>
              <a:pathLst>
                <a:path w="2895600" h="1600200">
                  <a:moveTo>
                    <a:pt x="285750" y="0"/>
                  </a:moveTo>
                  <a:lnTo>
                    <a:pt x="0" y="0"/>
                  </a:lnTo>
                  <a:lnTo>
                    <a:pt x="19050" y="1600200"/>
                  </a:lnTo>
                  <a:lnTo>
                    <a:pt x="2895600" y="1571625"/>
                  </a:lnTo>
                </a:path>
              </a:pathLst>
            </a:custGeom>
            <a:no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smtClean="0">
                <a:ln>
                  <a:noFill/>
                </a:ln>
                <a:solidFill>
                  <a:schemeClr val="tx1"/>
                </a:solidFill>
                <a:effectLst/>
                <a:latin typeface="Arial" pitchFamily="34" charset="0"/>
              </a:endParaRPr>
            </a:p>
          </p:txBody>
        </p:sp>
        <p:sp>
          <p:nvSpPr>
            <p:cNvPr id="411" name="Conector 410"/>
            <p:cNvSpPr/>
            <p:nvPr/>
          </p:nvSpPr>
          <p:spPr bwMode="auto">
            <a:xfrm>
              <a:off x="624816" y="3906221"/>
              <a:ext cx="293925" cy="279753"/>
            </a:xfrm>
            <a:prstGeom prst="flowChartConnector">
              <a:avLst/>
            </a:prstGeom>
            <a:solidFill>
              <a:schemeClr val="bg1"/>
            </a:solidFill>
            <a:ln w="12700" cap="flat" cmpd="sng" algn="ctr">
              <a:solidFill>
                <a:schemeClr val="tx1"/>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smtClean="0">
                <a:ln>
                  <a:noFill/>
                </a:ln>
                <a:solidFill>
                  <a:schemeClr val="tx1"/>
                </a:solidFill>
                <a:effectLst/>
                <a:latin typeface="Arial" pitchFamily="34" charset="0"/>
              </a:endParaRPr>
            </a:p>
          </p:txBody>
        </p:sp>
        <p:sp>
          <p:nvSpPr>
            <p:cNvPr id="412" name="Forma libre 411"/>
            <p:cNvSpPr/>
            <p:nvPr/>
          </p:nvSpPr>
          <p:spPr bwMode="auto">
            <a:xfrm>
              <a:off x="680211" y="3972540"/>
              <a:ext cx="150565" cy="128723"/>
            </a:xfrm>
            <a:custGeom>
              <a:avLst/>
              <a:gdLst>
                <a:gd name="connsiteX0" fmla="*/ 0 w 639097"/>
                <a:gd name="connsiteY0" fmla="*/ 240965 h 440381"/>
                <a:gd name="connsiteX1" fmla="*/ 216309 w 639097"/>
                <a:gd name="connsiteY1" fmla="*/ 4990 h 440381"/>
                <a:gd name="connsiteX2" fmla="*/ 481780 w 639097"/>
                <a:gd name="connsiteY2" fmla="*/ 437610 h 440381"/>
                <a:gd name="connsiteX3" fmla="*/ 639097 w 639097"/>
                <a:gd name="connsiteY3" fmla="*/ 201636 h 440381"/>
                <a:gd name="connsiteX4" fmla="*/ 639097 w 639097"/>
                <a:gd name="connsiteY4" fmla="*/ 201636 h 4403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9097" h="440381">
                  <a:moveTo>
                    <a:pt x="0" y="240965"/>
                  </a:moveTo>
                  <a:cubicBezTo>
                    <a:pt x="68006" y="106590"/>
                    <a:pt x="136012" y="-27784"/>
                    <a:pt x="216309" y="4990"/>
                  </a:cubicBezTo>
                  <a:cubicBezTo>
                    <a:pt x="296606" y="37764"/>
                    <a:pt x="411315" y="404836"/>
                    <a:pt x="481780" y="437610"/>
                  </a:cubicBezTo>
                  <a:cubicBezTo>
                    <a:pt x="552245" y="470384"/>
                    <a:pt x="639097" y="201636"/>
                    <a:pt x="639097" y="201636"/>
                  </a:cubicBezTo>
                  <a:lnTo>
                    <a:pt x="639097" y="201636"/>
                  </a:lnTo>
                </a:path>
              </a:pathLst>
            </a:custGeom>
            <a:no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smtClean="0">
                <a:ln>
                  <a:noFill/>
                </a:ln>
                <a:solidFill>
                  <a:schemeClr val="tx1"/>
                </a:solidFill>
                <a:effectLst/>
                <a:latin typeface="Arial" pitchFamily="34" charset="0"/>
              </a:endParaRPr>
            </a:p>
          </p:txBody>
        </p:sp>
        <p:cxnSp>
          <p:nvCxnSpPr>
            <p:cNvPr id="413" name="Conector recto 412"/>
            <p:cNvCxnSpPr/>
            <p:nvPr/>
          </p:nvCxnSpPr>
          <p:spPr bwMode="auto">
            <a:xfrm flipV="1">
              <a:off x="2477239" y="3619468"/>
              <a:ext cx="193535" cy="3199"/>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14" name="Rayo 413"/>
            <p:cNvSpPr/>
            <p:nvPr/>
          </p:nvSpPr>
          <p:spPr bwMode="auto">
            <a:xfrm flipH="1">
              <a:off x="2541629" y="3623111"/>
              <a:ext cx="197542" cy="925179"/>
            </a:xfrm>
            <a:prstGeom prst="lightningBolt">
              <a:avLst/>
            </a:prstGeom>
            <a:solidFill>
              <a:srgbClr val="FFFF00"/>
            </a:solidFill>
            <a:ln w="12700" cap="flat" cmpd="sng" algn="ctr">
              <a:solidFill>
                <a:schemeClr val="tx1"/>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smtClean="0">
                <a:ln>
                  <a:noFill/>
                </a:ln>
                <a:solidFill>
                  <a:schemeClr val="tx1"/>
                </a:solidFill>
                <a:effectLst/>
                <a:latin typeface="Arial" pitchFamily="34" charset="0"/>
              </a:endParaRPr>
            </a:p>
          </p:txBody>
        </p:sp>
        <p:cxnSp>
          <p:nvCxnSpPr>
            <p:cNvPr id="415" name="Conector recto 414">
              <a:extLst>
                <a:ext uri="{FF2B5EF4-FFF2-40B4-BE49-F238E27FC236}">
                  <a16:creationId xmlns:a16="http://schemas.microsoft.com/office/drawing/2014/main" id="{69F2E812-4851-47F8-8E36-05CFC16CA43A}"/>
                </a:ext>
              </a:extLst>
            </p:cNvPr>
            <p:cNvCxnSpPr/>
            <p:nvPr/>
          </p:nvCxnSpPr>
          <p:spPr bwMode="auto">
            <a:xfrm>
              <a:off x="1643908" y="4703838"/>
              <a:ext cx="162251" cy="0"/>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16" name="Conector recto 415">
              <a:extLst>
                <a:ext uri="{FF2B5EF4-FFF2-40B4-BE49-F238E27FC236}">
                  <a16:creationId xmlns:a16="http://schemas.microsoft.com/office/drawing/2014/main" id="{B76DF382-4770-4A15-A006-3F4BBEAB201F}"/>
                </a:ext>
              </a:extLst>
            </p:cNvPr>
            <p:cNvCxnSpPr/>
            <p:nvPr/>
          </p:nvCxnSpPr>
          <p:spPr bwMode="auto">
            <a:xfrm>
              <a:off x="1678677" y="4724449"/>
              <a:ext cx="88851" cy="0"/>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17" name="Conector recto 416">
              <a:extLst>
                <a:ext uri="{FF2B5EF4-FFF2-40B4-BE49-F238E27FC236}">
                  <a16:creationId xmlns:a16="http://schemas.microsoft.com/office/drawing/2014/main" id="{067A07FA-B8A5-473C-9896-EEF2E1B7C915}"/>
                </a:ext>
              </a:extLst>
            </p:cNvPr>
            <p:cNvCxnSpPr/>
            <p:nvPr/>
          </p:nvCxnSpPr>
          <p:spPr bwMode="auto">
            <a:xfrm>
              <a:off x="1697992" y="4745059"/>
              <a:ext cx="50221" cy="0"/>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18" name="Conector recto 417">
              <a:extLst>
                <a:ext uri="{FF2B5EF4-FFF2-40B4-BE49-F238E27FC236}">
                  <a16:creationId xmlns:a16="http://schemas.microsoft.com/office/drawing/2014/main" id="{05395DF9-5C90-4512-AEE5-481803515F71}"/>
                </a:ext>
              </a:extLst>
            </p:cNvPr>
            <p:cNvCxnSpPr/>
            <p:nvPr/>
          </p:nvCxnSpPr>
          <p:spPr bwMode="auto">
            <a:xfrm>
              <a:off x="1697992" y="4803455"/>
              <a:ext cx="0" cy="0"/>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19" name="Conector recto 418"/>
            <p:cNvCxnSpPr>
              <a:stCxn id="438" idx="6"/>
              <a:endCxn id="433" idx="2"/>
            </p:cNvCxnSpPr>
            <p:nvPr/>
          </p:nvCxnSpPr>
          <p:spPr bwMode="auto">
            <a:xfrm>
              <a:off x="1597990" y="3626435"/>
              <a:ext cx="220537" cy="0"/>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20" name="Conector recto 419"/>
            <p:cNvCxnSpPr>
              <a:stCxn id="427" idx="2"/>
            </p:cNvCxnSpPr>
            <p:nvPr/>
          </p:nvCxnSpPr>
          <p:spPr bwMode="auto">
            <a:xfrm flipV="1">
              <a:off x="1714946" y="3632192"/>
              <a:ext cx="601" cy="135873"/>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21" name="Conector recto 420"/>
            <p:cNvCxnSpPr/>
            <p:nvPr/>
          </p:nvCxnSpPr>
          <p:spPr bwMode="auto">
            <a:xfrm flipV="1">
              <a:off x="1723348" y="4414604"/>
              <a:ext cx="601" cy="286837"/>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440" name="Grupo 439"/>
            <p:cNvGrpSpPr/>
            <p:nvPr/>
          </p:nvGrpSpPr>
          <p:grpSpPr>
            <a:xfrm>
              <a:off x="927034" y="3122741"/>
              <a:ext cx="664605" cy="195056"/>
              <a:chOff x="5354279" y="2287327"/>
              <a:chExt cx="1129026" cy="340040"/>
            </a:xfrm>
          </p:grpSpPr>
          <p:cxnSp>
            <p:nvCxnSpPr>
              <p:cNvPr id="441" name="Conector recto 440"/>
              <p:cNvCxnSpPr/>
              <p:nvPr/>
            </p:nvCxnSpPr>
            <p:spPr bwMode="auto">
              <a:xfrm>
                <a:off x="5830490" y="2287327"/>
                <a:ext cx="9833" cy="335119"/>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42" name="Conector recto 441"/>
              <p:cNvCxnSpPr/>
              <p:nvPr/>
            </p:nvCxnSpPr>
            <p:spPr bwMode="auto">
              <a:xfrm>
                <a:off x="6002554" y="2292248"/>
                <a:ext cx="9833" cy="335119"/>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43" name="Conector recto 442"/>
              <p:cNvCxnSpPr/>
              <p:nvPr/>
            </p:nvCxnSpPr>
            <p:spPr bwMode="auto">
              <a:xfrm>
                <a:off x="6012384" y="2457352"/>
                <a:ext cx="427702" cy="0"/>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44" name="Conector recto 443"/>
              <p:cNvCxnSpPr/>
              <p:nvPr/>
            </p:nvCxnSpPr>
            <p:spPr bwMode="auto">
              <a:xfrm>
                <a:off x="5407704" y="2462272"/>
                <a:ext cx="427702" cy="0"/>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45" name="Conector 444"/>
              <p:cNvSpPr/>
              <p:nvPr/>
            </p:nvSpPr>
            <p:spPr bwMode="auto">
              <a:xfrm>
                <a:off x="6414684" y="2416226"/>
                <a:ext cx="68621" cy="81440"/>
              </a:xfrm>
              <a:prstGeom prst="flowChartConnector">
                <a:avLst/>
              </a:prstGeom>
              <a:solidFill>
                <a:schemeClr val="tx1"/>
              </a:solidFill>
              <a:ln w="12700" cap="flat" cmpd="sng" algn="ctr">
                <a:solidFill>
                  <a:schemeClr val="tx1"/>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smtClean="0">
                  <a:ln>
                    <a:noFill/>
                  </a:ln>
                  <a:solidFill>
                    <a:schemeClr val="tx1"/>
                  </a:solidFill>
                  <a:effectLst/>
                  <a:latin typeface="Arial" pitchFamily="34" charset="0"/>
                </a:endParaRPr>
              </a:p>
            </p:txBody>
          </p:sp>
          <p:sp>
            <p:nvSpPr>
              <p:cNvPr id="446" name="Conector 445"/>
              <p:cNvSpPr/>
              <p:nvPr/>
            </p:nvSpPr>
            <p:spPr bwMode="auto">
              <a:xfrm>
                <a:off x="5354279" y="2422568"/>
                <a:ext cx="68621" cy="81440"/>
              </a:xfrm>
              <a:prstGeom prst="flowChartConnector">
                <a:avLst/>
              </a:prstGeom>
              <a:solidFill>
                <a:schemeClr val="tx1"/>
              </a:solidFill>
              <a:ln w="12700" cap="flat" cmpd="sng" algn="ctr">
                <a:solidFill>
                  <a:schemeClr val="tx1"/>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smtClean="0">
                  <a:ln>
                    <a:noFill/>
                  </a:ln>
                  <a:solidFill>
                    <a:schemeClr val="tx1"/>
                  </a:solidFill>
                  <a:effectLst/>
                  <a:latin typeface="Arial" pitchFamily="34" charset="0"/>
                </a:endParaRPr>
              </a:p>
            </p:txBody>
          </p:sp>
        </p:grpSp>
        <p:grpSp>
          <p:nvGrpSpPr>
            <p:cNvPr id="447" name="Grupo 446"/>
            <p:cNvGrpSpPr/>
            <p:nvPr/>
          </p:nvGrpSpPr>
          <p:grpSpPr>
            <a:xfrm>
              <a:off x="1816034" y="3122741"/>
              <a:ext cx="664605" cy="195056"/>
              <a:chOff x="5354279" y="2287327"/>
              <a:chExt cx="1129026" cy="340040"/>
            </a:xfrm>
          </p:grpSpPr>
          <p:cxnSp>
            <p:nvCxnSpPr>
              <p:cNvPr id="448" name="Conector recto 447"/>
              <p:cNvCxnSpPr/>
              <p:nvPr/>
            </p:nvCxnSpPr>
            <p:spPr bwMode="auto">
              <a:xfrm>
                <a:off x="5830490" y="2287327"/>
                <a:ext cx="9833" cy="335119"/>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49" name="Conector recto 448"/>
              <p:cNvCxnSpPr/>
              <p:nvPr/>
            </p:nvCxnSpPr>
            <p:spPr bwMode="auto">
              <a:xfrm>
                <a:off x="6002554" y="2292248"/>
                <a:ext cx="9833" cy="335119"/>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50" name="Conector recto 449"/>
              <p:cNvCxnSpPr/>
              <p:nvPr/>
            </p:nvCxnSpPr>
            <p:spPr bwMode="auto">
              <a:xfrm>
                <a:off x="6012384" y="2457352"/>
                <a:ext cx="427702" cy="0"/>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51" name="Conector recto 450"/>
              <p:cNvCxnSpPr/>
              <p:nvPr/>
            </p:nvCxnSpPr>
            <p:spPr bwMode="auto">
              <a:xfrm>
                <a:off x="5407704" y="2462272"/>
                <a:ext cx="427702" cy="0"/>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52" name="Conector 451"/>
              <p:cNvSpPr/>
              <p:nvPr/>
            </p:nvSpPr>
            <p:spPr bwMode="auto">
              <a:xfrm>
                <a:off x="6414684" y="2416226"/>
                <a:ext cx="68621" cy="81440"/>
              </a:xfrm>
              <a:prstGeom prst="flowChartConnector">
                <a:avLst/>
              </a:prstGeom>
              <a:solidFill>
                <a:schemeClr val="tx1"/>
              </a:solidFill>
              <a:ln w="12700" cap="flat" cmpd="sng" algn="ctr">
                <a:solidFill>
                  <a:schemeClr val="tx1"/>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smtClean="0">
                  <a:ln>
                    <a:noFill/>
                  </a:ln>
                  <a:solidFill>
                    <a:schemeClr val="tx1"/>
                  </a:solidFill>
                  <a:effectLst/>
                  <a:latin typeface="Arial" pitchFamily="34" charset="0"/>
                </a:endParaRPr>
              </a:p>
            </p:txBody>
          </p:sp>
          <p:sp>
            <p:nvSpPr>
              <p:cNvPr id="453" name="Conector 452"/>
              <p:cNvSpPr/>
              <p:nvPr/>
            </p:nvSpPr>
            <p:spPr bwMode="auto">
              <a:xfrm>
                <a:off x="5354279" y="2422568"/>
                <a:ext cx="68621" cy="81440"/>
              </a:xfrm>
              <a:prstGeom prst="flowChartConnector">
                <a:avLst/>
              </a:prstGeom>
              <a:solidFill>
                <a:schemeClr val="tx1"/>
              </a:solidFill>
              <a:ln w="12700" cap="flat" cmpd="sng" algn="ctr">
                <a:solidFill>
                  <a:schemeClr val="tx1"/>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smtClean="0">
                  <a:ln>
                    <a:noFill/>
                  </a:ln>
                  <a:solidFill>
                    <a:schemeClr val="tx1"/>
                  </a:solidFill>
                  <a:effectLst/>
                  <a:latin typeface="Arial" pitchFamily="34" charset="0"/>
                </a:endParaRPr>
              </a:p>
            </p:txBody>
          </p:sp>
        </p:grpSp>
        <p:cxnSp>
          <p:nvCxnSpPr>
            <p:cNvPr id="8" name="Conector recto 7"/>
            <p:cNvCxnSpPr/>
            <p:nvPr/>
          </p:nvCxnSpPr>
          <p:spPr bwMode="auto">
            <a:xfrm>
              <a:off x="948378" y="3223677"/>
              <a:ext cx="6350" cy="406400"/>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54" name="Conector recto 453"/>
            <p:cNvCxnSpPr/>
            <p:nvPr/>
          </p:nvCxnSpPr>
          <p:spPr bwMode="auto">
            <a:xfrm>
              <a:off x="1570678" y="3217327"/>
              <a:ext cx="6350" cy="406400"/>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55" name="Conector recto 454"/>
            <p:cNvCxnSpPr/>
            <p:nvPr/>
          </p:nvCxnSpPr>
          <p:spPr bwMode="auto">
            <a:xfrm>
              <a:off x="1831028" y="3210977"/>
              <a:ext cx="6350" cy="406400"/>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56" name="Conector recto 455"/>
            <p:cNvCxnSpPr/>
            <p:nvPr/>
          </p:nvCxnSpPr>
          <p:spPr bwMode="auto">
            <a:xfrm>
              <a:off x="2459678" y="3217327"/>
              <a:ext cx="6350" cy="406400"/>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cxnSp>
        <p:nvCxnSpPr>
          <p:cNvPr id="10" name="Conector recto 9"/>
          <p:cNvCxnSpPr/>
          <p:nvPr/>
        </p:nvCxnSpPr>
        <p:spPr bwMode="auto">
          <a:xfrm flipV="1">
            <a:off x="215900" y="2918334"/>
            <a:ext cx="8689975" cy="44451"/>
          </a:xfrm>
          <a:prstGeom prst="line">
            <a:avLst/>
          </a:prstGeom>
          <a:solidFill>
            <a:schemeClr val="accent1"/>
          </a:solidFill>
          <a:ln w="15875" cap="flat" cmpd="sng" algn="ctr">
            <a:solidFill>
              <a:schemeClr val="tx1"/>
            </a:solidFill>
            <a:prstDash val="lgDashDot"/>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48" name="Flecha a la derecha con bandas 547"/>
          <p:cNvSpPr/>
          <p:nvPr/>
        </p:nvSpPr>
        <p:spPr bwMode="auto">
          <a:xfrm>
            <a:off x="3867150" y="1983322"/>
            <a:ext cx="552450" cy="268262"/>
          </a:xfrm>
          <a:prstGeom prst="stripedRightArrow">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smtClean="0">
              <a:ln>
                <a:noFill/>
              </a:ln>
              <a:solidFill>
                <a:schemeClr val="tx1"/>
              </a:solidFill>
              <a:effectLst/>
              <a:latin typeface="Arial" pitchFamily="34" charset="0"/>
            </a:endParaRPr>
          </a:p>
        </p:txBody>
      </p:sp>
      <p:sp>
        <p:nvSpPr>
          <p:cNvPr id="549" name="Flecha a la derecha con bandas 548"/>
          <p:cNvSpPr/>
          <p:nvPr/>
        </p:nvSpPr>
        <p:spPr bwMode="auto">
          <a:xfrm>
            <a:off x="3876675" y="4070218"/>
            <a:ext cx="552450" cy="268262"/>
          </a:xfrm>
          <a:prstGeom prst="stripedRightArrow">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smtClean="0">
              <a:ln>
                <a:noFill/>
              </a:ln>
              <a:solidFill>
                <a:schemeClr val="tx1"/>
              </a:solidFill>
              <a:effectLst/>
              <a:latin typeface="Arial" pitchFamily="34" charset="0"/>
            </a:endParaRPr>
          </a:p>
        </p:txBody>
      </p:sp>
      <p:grpSp>
        <p:nvGrpSpPr>
          <p:cNvPr id="564" name="Grupo 563"/>
          <p:cNvGrpSpPr/>
          <p:nvPr/>
        </p:nvGrpSpPr>
        <p:grpSpPr>
          <a:xfrm>
            <a:off x="5453991" y="1579731"/>
            <a:ext cx="2045958" cy="1281133"/>
            <a:chOff x="5453991" y="1461747"/>
            <a:chExt cx="2045958" cy="1281133"/>
          </a:xfrm>
        </p:grpSpPr>
        <p:grpSp>
          <p:nvGrpSpPr>
            <p:cNvPr id="460" name="Grupo 459"/>
            <p:cNvGrpSpPr/>
            <p:nvPr/>
          </p:nvGrpSpPr>
          <p:grpSpPr>
            <a:xfrm>
              <a:off x="5762538" y="1468565"/>
              <a:ext cx="664627" cy="195055"/>
              <a:chOff x="5354279" y="2287323"/>
              <a:chExt cx="1129071" cy="340038"/>
            </a:xfrm>
          </p:grpSpPr>
          <p:cxnSp>
            <p:nvCxnSpPr>
              <p:cNvPr id="487" name="Conector recto 486"/>
              <p:cNvCxnSpPr/>
              <p:nvPr/>
            </p:nvCxnSpPr>
            <p:spPr bwMode="auto">
              <a:xfrm>
                <a:off x="5830529" y="2287323"/>
                <a:ext cx="9832" cy="335118"/>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88" name="Conector recto 487"/>
              <p:cNvCxnSpPr/>
              <p:nvPr/>
            </p:nvCxnSpPr>
            <p:spPr bwMode="auto">
              <a:xfrm>
                <a:off x="6002593" y="2292243"/>
                <a:ext cx="9832" cy="335118"/>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89" name="Conector recto 488"/>
              <p:cNvCxnSpPr/>
              <p:nvPr/>
            </p:nvCxnSpPr>
            <p:spPr bwMode="auto">
              <a:xfrm>
                <a:off x="6012425" y="2457346"/>
                <a:ext cx="427704" cy="0"/>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90" name="Conector recto 489"/>
              <p:cNvCxnSpPr/>
              <p:nvPr/>
            </p:nvCxnSpPr>
            <p:spPr bwMode="auto">
              <a:xfrm>
                <a:off x="5407741" y="2462266"/>
                <a:ext cx="427704" cy="0"/>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91" name="Conector 490"/>
              <p:cNvSpPr/>
              <p:nvPr/>
            </p:nvSpPr>
            <p:spPr bwMode="auto">
              <a:xfrm>
                <a:off x="6414729" y="2416217"/>
                <a:ext cx="68621" cy="81439"/>
              </a:xfrm>
              <a:prstGeom prst="flowChartConnector">
                <a:avLst/>
              </a:prstGeom>
              <a:solidFill>
                <a:schemeClr val="tx1"/>
              </a:solidFill>
              <a:ln w="12700" cap="flat" cmpd="sng" algn="ctr">
                <a:solidFill>
                  <a:schemeClr val="tx1"/>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smtClean="0">
                  <a:ln>
                    <a:noFill/>
                  </a:ln>
                  <a:solidFill>
                    <a:schemeClr val="tx1"/>
                  </a:solidFill>
                  <a:effectLst/>
                  <a:latin typeface="Arial" pitchFamily="34" charset="0"/>
                </a:endParaRPr>
              </a:p>
            </p:txBody>
          </p:sp>
          <p:sp>
            <p:nvSpPr>
              <p:cNvPr id="492" name="Conector 491"/>
              <p:cNvSpPr/>
              <p:nvPr/>
            </p:nvSpPr>
            <p:spPr bwMode="auto">
              <a:xfrm>
                <a:off x="5354279" y="2422567"/>
                <a:ext cx="68621" cy="81439"/>
              </a:xfrm>
              <a:prstGeom prst="flowChartConnector">
                <a:avLst/>
              </a:prstGeom>
              <a:solidFill>
                <a:schemeClr val="tx1"/>
              </a:solidFill>
              <a:ln w="12700" cap="flat" cmpd="sng" algn="ctr">
                <a:solidFill>
                  <a:schemeClr val="tx1"/>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smtClean="0">
                  <a:ln>
                    <a:noFill/>
                  </a:ln>
                  <a:solidFill>
                    <a:schemeClr val="tx1"/>
                  </a:solidFill>
                  <a:effectLst/>
                  <a:latin typeface="Arial" pitchFamily="34" charset="0"/>
                </a:endParaRPr>
              </a:p>
            </p:txBody>
          </p:sp>
        </p:grpSp>
        <p:grpSp>
          <p:nvGrpSpPr>
            <p:cNvPr id="461" name="Grupo 460"/>
            <p:cNvGrpSpPr/>
            <p:nvPr/>
          </p:nvGrpSpPr>
          <p:grpSpPr>
            <a:xfrm>
              <a:off x="6647702" y="1461747"/>
              <a:ext cx="664627" cy="195055"/>
              <a:chOff x="5354279" y="2287323"/>
              <a:chExt cx="1129071" cy="340038"/>
            </a:xfrm>
          </p:grpSpPr>
          <p:cxnSp>
            <p:nvCxnSpPr>
              <p:cNvPr id="481" name="Conector recto 480"/>
              <p:cNvCxnSpPr/>
              <p:nvPr/>
            </p:nvCxnSpPr>
            <p:spPr bwMode="auto">
              <a:xfrm>
                <a:off x="5830529" y="2287323"/>
                <a:ext cx="9832" cy="335118"/>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82" name="Conector recto 481"/>
              <p:cNvCxnSpPr/>
              <p:nvPr/>
            </p:nvCxnSpPr>
            <p:spPr bwMode="auto">
              <a:xfrm>
                <a:off x="6002593" y="2292243"/>
                <a:ext cx="9832" cy="335118"/>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83" name="Conector recto 482"/>
              <p:cNvCxnSpPr/>
              <p:nvPr/>
            </p:nvCxnSpPr>
            <p:spPr bwMode="auto">
              <a:xfrm>
                <a:off x="6012425" y="2457346"/>
                <a:ext cx="427704" cy="0"/>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84" name="Conector recto 483"/>
              <p:cNvCxnSpPr/>
              <p:nvPr/>
            </p:nvCxnSpPr>
            <p:spPr bwMode="auto">
              <a:xfrm>
                <a:off x="5407741" y="2462266"/>
                <a:ext cx="427704" cy="0"/>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85" name="Conector 484"/>
              <p:cNvSpPr/>
              <p:nvPr/>
            </p:nvSpPr>
            <p:spPr bwMode="auto">
              <a:xfrm>
                <a:off x="6414729" y="2416217"/>
                <a:ext cx="68621" cy="81439"/>
              </a:xfrm>
              <a:prstGeom prst="flowChartConnector">
                <a:avLst/>
              </a:prstGeom>
              <a:solidFill>
                <a:schemeClr val="tx1"/>
              </a:solidFill>
              <a:ln w="12700" cap="flat" cmpd="sng" algn="ctr">
                <a:solidFill>
                  <a:schemeClr val="tx1"/>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smtClean="0">
                  <a:ln>
                    <a:noFill/>
                  </a:ln>
                  <a:solidFill>
                    <a:schemeClr val="tx1"/>
                  </a:solidFill>
                  <a:effectLst/>
                  <a:latin typeface="Arial" pitchFamily="34" charset="0"/>
                </a:endParaRPr>
              </a:p>
            </p:txBody>
          </p:sp>
          <p:sp>
            <p:nvSpPr>
              <p:cNvPr id="486" name="Conector 485"/>
              <p:cNvSpPr/>
              <p:nvPr/>
            </p:nvSpPr>
            <p:spPr bwMode="auto">
              <a:xfrm>
                <a:off x="5354279" y="2422567"/>
                <a:ext cx="68621" cy="81439"/>
              </a:xfrm>
              <a:prstGeom prst="flowChartConnector">
                <a:avLst/>
              </a:prstGeom>
              <a:solidFill>
                <a:schemeClr val="tx1"/>
              </a:solidFill>
              <a:ln w="12700" cap="flat" cmpd="sng" algn="ctr">
                <a:solidFill>
                  <a:schemeClr val="tx1"/>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smtClean="0">
                  <a:ln>
                    <a:noFill/>
                  </a:ln>
                  <a:solidFill>
                    <a:schemeClr val="tx1"/>
                  </a:solidFill>
                  <a:effectLst/>
                  <a:latin typeface="Arial" pitchFamily="34" charset="0"/>
                </a:endParaRPr>
              </a:p>
            </p:txBody>
          </p:sp>
        </p:grpSp>
        <p:sp>
          <p:nvSpPr>
            <p:cNvPr id="463" name="Forma libre 462"/>
            <p:cNvSpPr/>
            <p:nvPr/>
          </p:nvSpPr>
          <p:spPr bwMode="auto">
            <a:xfrm>
              <a:off x="5599215" y="1571617"/>
              <a:ext cx="1900734" cy="953323"/>
            </a:xfrm>
            <a:custGeom>
              <a:avLst/>
              <a:gdLst>
                <a:gd name="connsiteX0" fmla="*/ 285750 w 2895600"/>
                <a:gd name="connsiteY0" fmla="*/ 0 h 1600200"/>
                <a:gd name="connsiteX1" fmla="*/ 0 w 2895600"/>
                <a:gd name="connsiteY1" fmla="*/ 0 h 1600200"/>
                <a:gd name="connsiteX2" fmla="*/ 19050 w 2895600"/>
                <a:gd name="connsiteY2" fmla="*/ 1600200 h 1600200"/>
                <a:gd name="connsiteX3" fmla="*/ 2895600 w 2895600"/>
                <a:gd name="connsiteY3" fmla="*/ 1571625 h 1600200"/>
              </a:gdLst>
              <a:ahLst/>
              <a:cxnLst>
                <a:cxn ang="0">
                  <a:pos x="connsiteX0" y="connsiteY0"/>
                </a:cxn>
                <a:cxn ang="0">
                  <a:pos x="connsiteX1" y="connsiteY1"/>
                </a:cxn>
                <a:cxn ang="0">
                  <a:pos x="connsiteX2" y="connsiteY2"/>
                </a:cxn>
                <a:cxn ang="0">
                  <a:pos x="connsiteX3" y="connsiteY3"/>
                </a:cxn>
              </a:cxnLst>
              <a:rect l="l" t="t" r="r" b="b"/>
              <a:pathLst>
                <a:path w="2895600" h="1600200">
                  <a:moveTo>
                    <a:pt x="285750" y="0"/>
                  </a:moveTo>
                  <a:lnTo>
                    <a:pt x="0" y="0"/>
                  </a:lnTo>
                  <a:lnTo>
                    <a:pt x="19050" y="1600200"/>
                  </a:lnTo>
                  <a:lnTo>
                    <a:pt x="2895600" y="1571625"/>
                  </a:lnTo>
                </a:path>
              </a:pathLst>
            </a:custGeom>
            <a:no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smtClean="0">
                <a:ln>
                  <a:noFill/>
                </a:ln>
                <a:solidFill>
                  <a:schemeClr val="tx1"/>
                </a:solidFill>
                <a:effectLst/>
                <a:latin typeface="Arial" pitchFamily="34" charset="0"/>
              </a:endParaRPr>
            </a:p>
          </p:txBody>
        </p:sp>
        <p:sp>
          <p:nvSpPr>
            <p:cNvPr id="464" name="Conector 463"/>
            <p:cNvSpPr/>
            <p:nvPr/>
          </p:nvSpPr>
          <p:spPr bwMode="auto">
            <a:xfrm>
              <a:off x="5453991" y="1845646"/>
              <a:ext cx="293925" cy="279753"/>
            </a:xfrm>
            <a:prstGeom prst="flowChartConnector">
              <a:avLst/>
            </a:prstGeom>
            <a:solidFill>
              <a:schemeClr val="bg1"/>
            </a:solidFill>
            <a:ln w="12700" cap="flat" cmpd="sng" algn="ctr">
              <a:solidFill>
                <a:schemeClr val="tx1"/>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smtClean="0">
                <a:ln>
                  <a:noFill/>
                </a:ln>
                <a:solidFill>
                  <a:schemeClr val="tx1"/>
                </a:solidFill>
                <a:effectLst/>
                <a:latin typeface="Arial" pitchFamily="34" charset="0"/>
              </a:endParaRPr>
            </a:p>
          </p:txBody>
        </p:sp>
        <p:sp>
          <p:nvSpPr>
            <p:cNvPr id="465" name="Forma libre 464"/>
            <p:cNvSpPr/>
            <p:nvPr/>
          </p:nvSpPr>
          <p:spPr bwMode="auto">
            <a:xfrm>
              <a:off x="5509386" y="1911965"/>
              <a:ext cx="150565" cy="128723"/>
            </a:xfrm>
            <a:custGeom>
              <a:avLst/>
              <a:gdLst>
                <a:gd name="connsiteX0" fmla="*/ 0 w 639097"/>
                <a:gd name="connsiteY0" fmla="*/ 240965 h 440381"/>
                <a:gd name="connsiteX1" fmla="*/ 216309 w 639097"/>
                <a:gd name="connsiteY1" fmla="*/ 4990 h 440381"/>
                <a:gd name="connsiteX2" fmla="*/ 481780 w 639097"/>
                <a:gd name="connsiteY2" fmla="*/ 437610 h 440381"/>
                <a:gd name="connsiteX3" fmla="*/ 639097 w 639097"/>
                <a:gd name="connsiteY3" fmla="*/ 201636 h 440381"/>
                <a:gd name="connsiteX4" fmla="*/ 639097 w 639097"/>
                <a:gd name="connsiteY4" fmla="*/ 201636 h 4403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9097" h="440381">
                  <a:moveTo>
                    <a:pt x="0" y="240965"/>
                  </a:moveTo>
                  <a:cubicBezTo>
                    <a:pt x="68006" y="106590"/>
                    <a:pt x="136012" y="-27784"/>
                    <a:pt x="216309" y="4990"/>
                  </a:cubicBezTo>
                  <a:cubicBezTo>
                    <a:pt x="296606" y="37764"/>
                    <a:pt x="411315" y="404836"/>
                    <a:pt x="481780" y="437610"/>
                  </a:cubicBezTo>
                  <a:cubicBezTo>
                    <a:pt x="552245" y="470384"/>
                    <a:pt x="639097" y="201636"/>
                    <a:pt x="639097" y="201636"/>
                  </a:cubicBezTo>
                  <a:lnTo>
                    <a:pt x="639097" y="201636"/>
                  </a:lnTo>
                </a:path>
              </a:pathLst>
            </a:custGeom>
            <a:no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smtClean="0">
                <a:ln>
                  <a:noFill/>
                </a:ln>
                <a:solidFill>
                  <a:schemeClr val="tx1"/>
                </a:solidFill>
                <a:effectLst/>
                <a:latin typeface="Arial" pitchFamily="34" charset="0"/>
              </a:endParaRPr>
            </a:p>
          </p:txBody>
        </p:sp>
        <p:cxnSp>
          <p:nvCxnSpPr>
            <p:cNvPr id="466" name="Conector recto 465"/>
            <p:cNvCxnSpPr/>
            <p:nvPr/>
          </p:nvCxnSpPr>
          <p:spPr bwMode="auto">
            <a:xfrm>
              <a:off x="7306414" y="1562093"/>
              <a:ext cx="187185" cy="3181"/>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68" name="Conector recto 467">
              <a:extLst>
                <a:ext uri="{FF2B5EF4-FFF2-40B4-BE49-F238E27FC236}">
                  <a16:creationId xmlns:a16="http://schemas.microsoft.com/office/drawing/2014/main" id="{69F2E812-4851-47F8-8E36-05CFC16CA43A}"/>
                </a:ext>
              </a:extLst>
            </p:cNvPr>
            <p:cNvCxnSpPr/>
            <p:nvPr/>
          </p:nvCxnSpPr>
          <p:spPr bwMode="auto">
            <a:xfrm>
              <a:off x="6473083" y="2643263"/>
              <a:ext cx="162251" cy="0"/>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69" name="Conector recto 468">
              <a:extLst>
                <a:ext uri="{FF2B5EF4-FFF2-40B4-BE49-F238E27FC236}">
                  <a16:creationId xmlns:a16="http://schemas.microsoft.com/office/drawing/2014/main" id="{B76DF382-4770-4A15-A006-3F4BBEAB201F}"/>
                </a:ext>
              </a:extLst>
            </p:cNvPr>
            <p:cNvCxnSpPr/>
            <p:nvPr/>
          </p:nvCxnSpPr>
          <p:spPr bwMode="auto">
            <a:xfrm>
              <a:off x="6507852" y="2663874"/>
              <a:ext cx="88851" cy="0"/>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70" name="Conector recto 469">
              <a:extLst>
                <a:ext uri="{FF2B5EF4-FFF2-40B4-BE49-F238E27FC236}">
                  <a16:creationId xmlns:a16="http://schemas.microsoft.com/office/drawing/2014/main" id="{067A07FA-B8A5-473C-9896-EEF2E1B7C915}"/>
                </a:ext>
              </a:extLst>
            </p:cNvPr>
            <p:cNvCxnSpPr/>
            <p:nvPr/>
          </p:nvCxnSpPr>
          <p:spPr bwMode="auto">
            <a:xfrm>
              <a:off x="6527167" y="2684484"/>
              <a:ext cx="50221" cy="0"/>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71" name="Conector recto 470">
              <a:extLst>
                <a:ext uri="{FF2B5EF4-FFF2-40B4-BE49-F238E27FC236}">
                  <a16:creationId xmlns:a16="http://schemas.microsoft.com/office/drawing/2014/main" id="{05395DF9-5C90-4512-AEE5-481803515F71}"/>
                </a:ext>
              </a:extLst>
            </p:cNvPr>
            <p:cNvCxnSpPr/>
            <p:nvPr/>
          </p:nvCxnSpPr>
          <p:spPr bwMode="auto">
            <a:xfrm>
              <a:off x="6527167" y="2742880"/>
              <a:ext cx="0" cy="0"/>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74" name="Conector recto 473"/>
            <p:cNvCxnSpPr/>
            <p:nvPr/>
          </p:nvCxnSpPr>
          <p:spPr bwMode="auto">
            <a:xfrm flipH="1" flipV="1">
              <a:off x="6551902" y="2528709"/>
              <a:ext cx="621" cy="112158"/>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54" name="Conector recto 553"/>
            <p:cNvCxnSpPr/>
            <p:nvPr/>
          </p:nvCxnSpPr>
          <p:spPr bwMode="auto">
            <a:xfrm>
              <a:off x="7493599" y="1558893"/>
              <a:ext cx="0" cy="952725"/>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58" name="Conector recto 557"/>
            <p:cNvCxnSpPr/>
            <p:nvPr/>
          </p:nvCxnSpPr>
          <p:spPr bwMode="auto">
            <a:xfrm>
              <a:off x="6427165" y="1559510"/>
              <a:ext cx="220537" cy="0"/>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565" name="Grupo 564"/>
          <p:cNvGrpSpPr/>
          <p:nvPr/>
        </p:nvGrpSpPr>
        <p:grpSpPr>
          <a:xfrm>
            <a:off x="5485741" y="3666627"/>
            <a:ext cx="2045958" cy="1277958"/>
            <a:chOff x="5485741" y="3519147"/>
            <a:chExt cx="2045958" cy="1277958"/>
          </a:xfrm>
        </p:grpSpPr>
        <p:grpSp>
          <p:nvGrpSpPr>
            <p:cNvPr id="494" name="Grupo 493"/>
            <p:cNvGrpSpPr/>
            <p:nvPr/>
          </p:nvGrpSpPr>
          <p:grpSpPr>
            <a:xfrm>
              <a:off x="5794309" y="3522791"/>
              <a:ext cx="664605" cy="195056"/>
              <a:chOff x="5354279" y="2287327"/>
              <a:chExt cx="1129026" cy="340040"/>
            </a:xfrm>
          </p:grpSpPr>
          <p:cxnSp>
            <p:nvCxnSpPr>
              <p:cNvPr id="539" name="Conector recto 538"/>
              <p:cNvCxnSpPr/>
              <p:nvPr/>
            </p:nvCxnSpPr>
            <p:spPr bwMode="auto">
              <a:xfrm>
                <a:off x="5830490" y="2287327"/>
                <a:ext cx="9833" cy="335119"/>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40" name="Conector recto 539"/>
              <p:cNvCxnSpPr/>
              <p:nvPr/>
            </p:nvCxnSpPr>
            <p:spPr bwMode="auto">
              <a:xfrm>
                <a:off x="6002554" y="2292248"/>
                <a:ext cx="9833" cy="335119"/>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41" name="Conector recto 540"/>
              <p:cNvCxnSpPr/>
              <p:nvPr/>
            </p:nvCxnSpPr>
            <p:spPr bwMode="auto">
              <a:xfrm>
                <a:off x="6012384" y="2457352"/>
                <a:ext cx="427702" cy="0"/>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42" name="Conector recto 541"/>
              <p:cNvCxnSpPr/>
              <p:nvPr/>
            </p:nvCxnSpPr>
            <p:spPr bwMode="auto">
              <a:xfrm>
                <a:off x="5407704" y="2462272"/>
                <a:ext cx="427702" cy="0"/>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43" name="Conector 542"/>
              <p:cNvSpPr/>
              <p:nvPr/>
            </p:nvSpPr>
            <p:spPr bwMode="auto">
              <a:xfrm>
                <a:off x="6414684" y="2416226"/>
                <a:ext cx="68621" cy="81440"/>
              </a:xfrm>
              <a:prstGeom prst="flowChartConnector">
                <a:avLst/>
              </a:prstGeom>
              <a:solidFill>
                <a:schemeClr val="tx1"/>
              </a:solidFill>
              <a:ln w="12700" cap="flat" cmpd="sng" algn="ctr">
                <a:solidFill>
                  <a:schemeClr val="tx1"/>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smtClean="0">
                  <a:ln>
                    <a:noFill/>
                  </a:ln>
                  <a:solidFill>
                    <a:schemeClr val="tx1"/>
                  </a:solidFill>
                  <a:effectLst/>
                  <a:latin typeface="Arial" pitchFamily="34" charset="0"/>
                </a:endParaRPr>
              </a:p>
            </p:txBody>
          </p:sp>
          <p:sp>
            <p:nvSpPr>
              <p:cNvPr id="544" name="Conector 543"/>
              <p:cNvSpPr/>
              <p:nvPr/>
            </p:nvSpPr>
            <p:spPr bwMode="auto">
              <a:xfrm>
                <a:off x="5354279" y="2422568"/>
                <a:ext cx="68621" cy="81440"/>
              </a:xfrm>
              <a:prstGeom prst="flowChartConnector">
                <a:avLst/>
              </a:prstGeom>
              <a:solidFill>
                <a:schemeClr val="tx1"/>
              </a:solidFill>
              <a:ln w="12700" cap="flat" cmpd="sng" algn="ctr">
                <a:solidFill>
                  <a:schemeClr val="tx1"/>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smtClean="0">
                  <a:ln>
                    <a:noFill/>
                  </a:ln>
                  <a:solidFill>
                    <a:schemeClr val="tx1"/>
                  </a:solidFill>
                  <a:effectLst/>
                  <a:latin typeface="Arial" pitchFamily="34" charset="0"/>
                </a:endParaRPr>
              </a:p>
            </p:txBody>
          </p:sp>
        </p:grpSp>
        <p:grpSp>
          <p:nvGrpSpPr>
            <p:cNvPr id="495" name="Grupo 494"/>
            <p:cNvGrpSpPr/>
            <p:nvPr/>
          </p:nvGrpSpPr>
          <p:grpSpPr>
            <a:xfrm>
              <a:off x="6679452" y="3519147"/>
              <a:ext cx="664627" cy="195055"/>
              <a:chOff x="5354279" y="2287323"/>
              <a:chExt cx="1129071" cy="340038"/>
            </a:xfrm>
          </p:grpSpPr>
          <p:cxnSp>
            <p:nvCxnSpPr>
              <p:cNvPr id="533" name="Conector recto 532"/>
              <p:cNvCxnSpPr/>
              <p:nvPr/>
            </p:nvCxnSpPr>
            <p:spPr bwMode="auto">
              <a:xfrm>
                <a:off x="5830529" y="2287323"/>
                <a:ext cx="9832" cy="335118"/>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34" name="Conector recto 533"/>
              <p:cNvCxnSpPr/>
              <p:nvPr/>
            </p:nvCxnSpPr>
            <p:spPr bwMode="auto">
              <a:xfrm>
                <a:off x="6002593" y="2292243"/>
                <a:ext cx="9832" cy="335118"/>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35" name="Conector recto 534"/>
              <p:cNvCxnSpPr/>
              <p:nvPr/>
            </p:nvCxnSpPr>
            <p:spPr bwMode="auto">
              <a:xfrm>
                <a:off x="6012425" y="2457346"/>
                <a:ext cx="427704" cy="0"/>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36" name="Conector recto 535"/>
              <p:cNvCxnSpPr/>
              <p:nvPr/>
            </p:nvCxnSpPr>
            <p:spPr bwMode="auto">
              <a:xfrm>
                <a:off x="5407741" y="2462266"/>
                <a:ext cx="427704" cy="0"/>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37" name="Conector 536"/>
              <p:cNvSpPr/>
              <p:nvPr/>
            </p:nvSpPr>
            <p:spPr bwMode="auto">
              <a:xfrm>
                <a:off x="6414729" y="2416217"/>
                <a:ext cx="68621" cy="81439"/>
              </a:xfrm>
              <a:prstGeom prst="flowChartConnector">
                <a:avLst/>
              </a:prstGeom>
              <a:solidFill>
                <a:schemeClr val="tx1"/>
              </a:solidFill>
              <a:ln w="12700" cap="flat" cmpd="sng" algn="ctr">
                <a:solidFill>
                  <a:schemeClr val="tx1"/>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smtClean="0">
                  <a:ln>
                    <a:noFill/>
                  </a:ln>
                  <a:solidFill>
                    <a:schemeClr val="tx1"/>
                  </a:solidFill>
                  <a:effectLst/>
                  <a:latin typeface="Arial" pitchFamily="34" charset="0"/>
                </a:endParaRPr>
              </a:p>
            </p:txBody>
          </p:sp>
          <p:sp>
            <p:nvSpPr>
              <p:cNvPr id="538" name="Conector 537"/>
              <p:cNvSpPr/>
              <p:nvPr/>
            </p:nvSpPr>
            <p:spPr bwMode="auto">
              <a:xfrm>
                <a:off x="5354279" y="2422567"/>
                <a:ext cx="68621" cy="81439"/>
              </a:xfrm>
              <a:prstGeom prst="flowChartConnector">
                <a:avLst/>
              </a:prstGeom>
              <a:solidFill>
                <a:schemeClr val="tx1"/>
              </a:solidFill>
              <a:ln w="12700" cap="flat" cmpd="sng" algn="ctr">
                <a:solidFill>
                  <a:schemeClr val="tx1"/>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smtClean="0">
                  <a:ln>
                    <a:noFill/>
                  </a:ln>
                  <a:solidFill>
                    <a:schemeClr val="tx1"/>
                  </a:solidFill>
                  <a:effectLst/>
                  <a:latin typeface="Arial" pitchFamily="34" charset="0"/>
                </a:endParaRPr>
              </a:p>
            </p:txBody>
          </p:sp>
        </p:grpSp>
        <p:sp>
          <p:nvSpPr>
            <p:cNvPr id="497" name="Forma libre 496"/>
            <p:cNvSpPr/>
            <p:nvPr/>
          </p:nvSpPr>
          <p:spPr bwMode="auto">
            <a:xfrm>
              <a:off x="5630965" y="3625842"/>
              <a:ext cx="1900734" cy="957092"/>
            </a:xfrm>
            <a:custGeom>
              <a:avLst/>
              <a:gdLst>
                <a:gd name="connsiteX0" fmla="*/ 285750 w 2895600"/>
                <a:gd name="connsiteY0" fmla="*/ 0 h 1600200"/>
                <a:gd name="connsiteX1" fmla="*/ 0 w 2895600"/>
                <a:gd name="connsiteY1" fmla="*/ 0 h 1600200"/>
                <a:gd name="connsiteX2" fmla="*/ 19050 w 2895600"/>
                <a:gd name="connsiteY2" fmla="*/ 1600200 h 1600200"/>
                <a:gd name="connsiteX3" fmla="*/ 2895600 w 2895600"/>
                <a:gd name="connsiteY3" fmla="*/ 1571625 h 1600200"/>
              </a:gdLst>
              <a:ahLst/>
              <a:cxnLst>
                <a:cxn ang="0">
                  <a:pos x="connsiteX0" y="connsiteY0"/>
                </a:cxn>
                <a:cxn ang="0">
                  <a:pos x="connsiteX1" y="connsiteY1"/>
                </a:cxn>
                <a:cxn ang="0">
                  <a:pos x="connsiteX2" y="connsiteY2"/>
                </a:cxn>
                <a:cxn ang="0">
                  <a:pos x="connsiteX3" y="connsiteY3"/>
                </a:cxn>
              </a:cxnLst>
              <a:rect l="l" t="t" r="r" b="b"/>
              <a:pathLst>
                <a:path w="2895600" h="1600200">
                  <a:moveTo>
                    <a:pt x="285750" y="0"/>
                  </a:moveTo>
                  <a:lnTo>
                    <a:pt x="0" y="0"/>
                  </a:lnTo>
                  <a:lnTo>
                    <a:pt x="19050" y="1600200"/>
                  </a:lnTo>
                  <a:lnTo>
                    <a:pt x="2895600" y="1571625"/>
                  </a:lnTo>
                </a:path>
              </a:pathLst>
            </a:custGeom>
            <a:no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smtClean="0">
                <a:ln>
                  <a:noFill/>
                </a:ln>
                <a:solidFill>
                  <a:schemeClr val="tx1"/>
                </a:solidFill>
                <a:effectLst/>
                <a:latin typeface="Arial" pitchFamily="34" charset="0"/>
              </a:endParaRPr>
            </a:p>
          </p:txBody>
        </p:sp>
        <p:sp>
          <p:nvSpPr>
            <p:cNvPr id="498" name="Conector 497"/>
            <p:cNvSpPr/>
            <p:nvPr/>
          </p:nvSpPr>
          <p:spPr bwMode="auto">
            <a:xfrm>
              <a:off x="5485741" y="3899871"/>
              <a:ext cx="293925" cy="279753"/>
            </a:xfrm>
            <a:prstGeom prst="flowChartConnector">
              <a:avLst/>
            </a:prstGeom>
            <a:solidFill>
              <a:schemeClr val="bg1"/>
            </a:solidFill>
            <a:ln w="12700" cap="flat" cmpd="sng" algn="ctr">
              <a:solidFill>
                <a:schemeClr val="tx1"/>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smtClean="0">
                <a:ln>
                  <a:noFill/>
                </a:ln>
                <a:solidFill>
                  <a:schemeClr val="tx1"/>
                </a:solidFill>
                <a:effectLst/>
                <a:latin typeface="Arial" pitchFamily="34" charset="0"/>
              </a:endParaRPr>
            </a:p>
          </p:txBody>
        </p:sp>
        <p:sp>
          <p:nvSpPr>
            <p:cNvPr id="499" name="Forma libre 498"/>
            <p:cNvSpPr/>
            <p:nvPr/>
          </p:nvSpPr>
          <p:spPr bwMode="auto">
            <a:xfrm>
              <a:off x="5541136" y="3966190"/>
              <a:ext cx="150565" cy="128723"/>
            </a:xfrm>
            <a:custGeom>
              <a:avLst/>
              <a:gdLst>
                <a:gd name="connsiteX0" fmla="*/ 0 w 639097"/>
                <a:gd name="connsiteY0" fmla="*/ 240965 h 440381"/>
                <a:gd name="connsiteX1" fmla="*/ 216309 w 639097"/>
                <a:gd name="connsiteY1" fmla="*/ 4990 h 440381"/>
                <a:gd name="connsiteX2" fmla="*/ 481780 w 639097"/>
                <a:gd name="connsiteY2" fmla="*/ 437610 h 440381"/>
                <a:gd name="connsiteX3" fmla="*/ 639097 w 639097"/>
                <a:gd name="connsiteY3" fmla="*/ 201636 h 440381"/>
                <a:gd name="connsiteX4" fmla="*/ 639097 w 639097"/>
                <a:gd name="connsiteY4" fmla="*/ 201636 h 4403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9097" h="440381">
                  <a:moveTo>
                    <a:pt x="0" y="240965"/>
                  </a:moveTo>
                  <a:cubicBezTo>
                    <a:pt x="68006" y="106590"/>
                    <a:pt x="136012" y="-27784"/>
                    <a:pt x="216309" y="4990"/>
                  </a:cubicBezTo>
                  <a:cubicBezTo>
                    <a:pt x="296606" y="37764"/>
                    <a:pt x="411315" y="404836"/>
                    <a:pt x="481780" y="437610"/>
                  </a:cubicBezTo>
                  <a:cubicBezTo>
                    <a:pt x="552245" y="470384"/>
                    <a:pt x="639097" y="201636"/>
                    <a:pt x="639097" y="201636"/>
                  </a:cubicBezTo>
                  <a:lnTo>
                    <a:pt x="639097" y="201636"/>
                  </a:lnTo>
                </a:path>
              </a:pathLst>
            </a:custGeom>
            <a:no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smtClean="0">
                <a:ln>
                  <a:noFill/>
                </a:ln>
                <a:solidFill>
                  <a:schemeClr val="tx1"/>
                </a:solidFill>
                <a:effectLst/>
                <a:latin typeface="Arial" pitchFamily="34" charset="0"/>
              </a:endParaRPr>
            </a:p>
          </p:txBody>
        </p:sp>
        <p:cxnSp>
          <p:nvCxnSpPr>
            <p:cNvPr id="500" name="Conector recto 499"/>
            <p:cNvCxnSpPr/>
            <p:nvPr/>
          </p:nvCxnSpPr>
          <p:spPr bwMode="auto">
            <a:xfrm flipV="1">
              <a:off x="7331814" y="3613150"/>
              <a:ext cx="192936" cy="3168"/>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02" name="Conector recto 501">
              <a:extLst>
                <a:ext uri="{FF2B5EF4-FFF2-40B4-BE49-F238E27FC236}">
                  <a16:creationId xmlns:a16="http://schemas.microsoft.com/office/drawing/2014/main" id="{69F2E812-4851-47F8-8E36-05CFC16CA43A}"/>
                </a:ext>
              </a:extLst>
            </p:cNvPr>
            <p:cNvCxnSpPr/>
            <p:nvPr/>
          </p:nvCxnSpPr>
          <p:spPr bwMode="auto">
            <a:xfrm>
              <a:off x="6504833" y="4697488"/>
              <a:ext cx="162251" cy="0"/>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03" name="Conector recto 502">
              <a:extLst>
                <a:ext uri="{FF2B5EF4-FFF2-40B4-BE49-F238E27FC236}">
                  <a16:creationId xmlns:a16="http://schemas.microsoft.com/office/drawing/2014/main" id="{B76DF382-4770-4A15-A006-3F4BBEAB201F}"/>
                </a:ext>
              </a:extLst>
            </p:cNvPr>
            <p:cNvCxnSpPr/>
            <p:nvPr/>
          </p:nvCxnSpPr>
          <p:spPr bwMode="auto">
            <a:xfrm>
              <a:off x="6539602" y="4718099"/>
              <a:ext cx="88851" cy="0"/>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04" name="Conector recto 503">
              <a:extLst>
                <a:ext uri="{FF2B5EF4-FFF2-40B4-BE49-F238E27FC236}">
                  <a16:creationId xmlns:a16="http://schemas.microsoft.com/office/drawing/2014/main" id="{067A07FA-B8A5-473C-9896-EEF2E1B7C915}"/>
                </a:ext>
              </a:extLst>
            </p:cNvPr>
            <p:cNvCxnSpPr/>
            <p:nvPr/>
          </p:nvCxnSpPr>
          <p:spPr bwMode="auto">
            <a:xfrm>
              <a:off x="6558917" y="4738709"/>
              <a:ext cx="50221" cy="0"/>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05" name="Conector recto 504">
              <a:extLst>
                <a:ext uri="{FF2B5EF4-FFF2-40B4-BE49-F238E27FC236}">
                  <a16:creationId xmlns:a16="http://schemas.microsoft.com/office/drawing/2014/main" id="{05395DF9-5C90-4512-AEE5-481803515F71}"/>
                </a:ext>
              </a:extLst>
            </p:cNvPr>
            <p:cNvCxnSpPr/>
            <p:nvPr/>
          </p:nvCxnSpPr>
          <p:spPr bwMode="auto">
            <a:xfrm>
              <a:off x="6558917" y="4797105"/>
              <a:ext cx="0" cy="0"/>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06" name="Conector recto 505"/>
            <p:cNvCxnSpPr>
              <a:stCxn id="543" idx="6"/>
              <a:endCxn id="538" idx="2"/>
            </p:cNvCxnSpPr>
            <p:nvPr/>
          </p:nvCxnSpPr>
          <p:spPr bwMode="auto">
            <a:xfrm>
              <a:off x="6458915" y="3620085"/>
              <a:ext cx="220537" cy="0"/>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08" name="Conector recto 507"/>
            <p:cNvCxnSpPr/>
            <p:nvPr/>
          </p:nvCxnSpPr>
          <p:spPr bwMode="auto">
            <a:xfrm flipH="1" flipV="1">
              <a:off x="6577388" y="4582934"/>
              <a:ext cx="6886" cy="112159"/>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61" name="Conector recto 560"/>
            <p:cNvCxnSpPr/>
            <p:nvPr/>
          </p:nvCxnSpPr>
          <p:spPr bwMode="auto">
            <a:xfrm>
              <a:off x="7525349" y="3609943"/>
              <a:ext cx="0" cy="952725"/>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2" name="CuadroTexto 1"/>
          <p:cNvSpPr txBox="1"/>
          <p:nvPr/>
        </p:nvSpPr>
        <p:spPr>
          <a:xfrm>
            <a:off x="890081" y="1314846"/>
            <a:ext cx="750761" cy="261610"/>
          </a:xfrm>
          <a:prstGeom prst="rect">
            <a:avLst/>
          </a:prstGeom>
          <a:noFill/>
        </p:spPr>
        <p:txBody>
          <a:bodyPr wrap="square" rtlCol="0">
            <a:spAutoFit/>
          </a:bodyPr>
          <a:lstStyle/>
          <a:p>
            <a:r>
              <a:rPr lang="es-CO" sz="1100" dirty="0" smtClean="0"/>
              <a:t>30 </a:t>
            </a:r>
            <a:r>
              <a:rPr lang="es-CO" sz="1100" dirty="0" err="1" smtClean="0"/>
              <a:t>pF</a:t>
            </a:r>
            <a:endParaRPr lang="es-CO" sz="1100" dirty="0"/>
          </a:p>
        </p:txBody>
      </p:sp>
      <p:sp>
        <p:nvSpPr>
          <p:cNvPr id="146" name="CuadroTexto 145"/>
          <p:cNvSpPr txBox="1"/>
          <p:nvPr/>
        </p:nvSpPr>
        <p:spPr>
          <a:xfrm>
            <a:off x="1804481" y="1314846"/>
            <a:ext cx="750761" cy="261610"/>
          </a:xfrm>
          <a:prstGeom prst="rect">
            <a:avLst/>
          </a:prstGeom>
          <a:noFill/>
        </p:spPr>
        <p:txBody>
          <a:bodyPr wrap="square" rtlCol="0">
            <a:spAutoFit/>
          </a:bodyPr>
          <a:lstStyle/>
          <a:p>
            <a:r>
              <a:rPr lang="es-CO" sz="1100" dirty="0" smtClean="0"/>
              <a:t>30 </a:t>
            </a:r>
            <a:r>
              <a:rPr lang="es-CO" sz="1100" dirty="0" err="1" smtClean="0"/>
              <a:t>pF</a:t>
            </a:r>
            <a:endParaRPr lang="es-CO" sz="1100" dirty="0"/>
          </a:p>
        </p:txBody>
      </p:sp>
      <p:sp>
        <p:nvSpPr>
          <p:cNvPr id="147" name="CuadroTexto 146"/>
          <p:cNvSpPr txBox="1"/>
          <p:nvPr/>
        </p:nvSpPr>
        <p:spPr>
          <a:xfrm>
            <a:off x="1794956" y="3438921"/>
            <a:ext cx="750761" cy="261610"/>
          </a:xfrm>
          <a:prstGeom prst="rect">
            <a:avLst/>
          </a:prstGeom>
          <a:noFill/>
        </p:spPr>
        <p:txBody>
          <a:bodyPr wrap="square" rtlCol="0">
            <a:spAutoFit/>
          </a:bodyPr>
          <a:lstStyle/>
          <a:p>
            <a:r>
              <a:rPr lang="es-CO" sz="1100" dirty="0" smtClean="0"/>
              <a:t>30 </a:t>
            </a:r>
            <a:r>
              <a:rPr lang="es-CO" sz="1100" dirty="0" err="1" smtClean="0"/>
              <a:t>pF</a:t>
            </a:r>
            <a:endParaRPr lang="es-CO" sz="1100" dirty="0"/>
          </a:p>
        </p:txBody>
      </p:sp>
      <p:sp>
        <p:nvSpPr>
          <p:cNvPr id="148" name="CuadroTexto 147"/>
          <p:cNvSpPr txBox="1"/>
          <p:nvPr/>
        </p:nvSpPr>
        <p:spPr>
          <a:xfrm>
            <a:off x="909131" y="3438921"/>
            <a:ext cx="750761" cy="261610"/>
          </a:xfrm>
          <a:prstGeom prst="rect">
            <a:avLst/>
          </a:prstGeom>
          <a:noFill/>
        </p:spPr>
        <p:txBody>
          <a:bodyPr wrap="square" rtlCol="0">
            <a:spAutoFit/>
          </a:bodyPr>
          <a:lstStyle/>
          <a:p>
            <a:r>
              <a:rPr lang="es-CO" sz="1100" dirty="0" smtClean="0"/>
              <a:t>30 </a:t>
            </a:r>
            <a:r>
              <a:rPr lang="es-CO" sz="1100" dirty="0" err="1" smtClean="0"/>
              <a:t>pF</a:t>
            </a:r>
            <a:endParaRPr lang="es-CO" sz="1100" dirty="0"/>
          </a:p>
        </p:txBody>
      </p:sp>
      <p:sp>
        <p:nvSpPr>
          <p:cNvPr id="149" name="CuadroTexto 148"/>
          <p:cNvSpPr txBox="1"/>
          <p:nvPr/>
        </p:nvSpPr>
        <p:spPr>
          <a:xfrm>
            <a:off x="1804481" y="3019821"/>
            <a:ext cx="750761" cy="261610"/>
          </a:xfrm>
          <a:prstGeom prst="rect">
            <a:avLst/>
          </a:prstGeom>
          <a:noFill/>
        </p:spPr>
        <p:txBody>
          <a:bodyPr wrap="square" rtlCol="0">
            <a:spAutoFit/>
          </a:bodyPr>
          <a:lstStyle/>
          <a:p>
            <a:r>
              <a:rPr lang="es-CO" sz="1100" dirty="0" smtClean="0"/>
              <a:t>600 </a:t>
            </a:r>
            <a:r>
              <a:rPr lang="es-CO" sz="1100" dirty="0" err="1" smtClean="0"/>
              <a:t>pF</a:t>
            </a:r>
            <a:endParaRPr lang="es-CO" sz="1100" dirty="0"/>
          </a:p>
        </p:txBody>
      </p:sp>
      <p:sp>
        <p:nvSpPr>
          <p:cNvPr id="150" name="CuadroTexto 149"/>
          <p:cNvSpPr txBox="1"/>
          <p:nvPr/>
        </p:nvSpPr>
        <p:spPr>
          <a:xfrm>
            <a:off x="890081" y="3019821"/>
            <a:ext cx="750761" cy="261610"/>
          </a:xfrm>
          <a:prstGeom prst="rect">
            <a:avLst/>
          </a:prstGeom>
          <a:noFill/>
        </p:spPr>
        <p:txBody>
          <a:bodyPr wrap="square" rtlCol="0">
            <a:spAutoFit/>
          </a:bodyPr>
          <a:lstStyle/>
          <a:p>
            <a:r>
              <a:rPr lang="es-CO" sz="1100" dirty="0" smtClean="0"/>
              <a:t>600 </a:t>
            </a:r>
            <a:r>
              <a:rPr lang="es-CO" sz="1100" dirty="0" err="1" smtClean="0"/>
              <a:t>pF</a:t>
            </a:r>
            <a:endParaRPr lang="es-CO" sz="1100" dirty="0"/>
          </a:p>
        </p:txBody>
      </p:sp>
      <p:sp>
        <p:nvSpPr>
          <p:cNvPr id="151" name="CuadroTexto 150"/>
          <p:cNvSpPr txBox="1"/>
          <p:nvPr/>
        </p:nvSpPr>
        <p:spPr>
          <a:xfrm>
            <a:off x="1690181" y="2019696"/>
            <a:ext cx="750761" cy="261610"/>
          </a:xfrm>
          <a:prstGeom prst="rect">
            <a:avLst/>
          </a:prstGeom>
          <a:noFill/>
        </p:spPr>
        <p:txBody>
          <a:bodyPr wrap="square" rtlCol="0">
            <a:spAutoFit/>
          </a:bodyPr>
          <a:lstStyle/>
          <a:p>
            <a:r>
              <a:rPr lang="es-CO" sz="1100" dirty="0"/>
              <a:t>4</a:t>
            </a:r>
            <a:r>
              <a:rPr lang="es-CO" sz="1100" dirty="0" smtClean="0"/>
              <a:t>0 </a:t>
            </a:r>
            <a:r>
              <a:rPr lang="es-CO" sz="1100" dirty="0" err="1" smtClean="0"/>
              <a:t>pF</a:t>
            </a:r>
            <a:endParaRPr lang="es-CO" sz="1100" dirty="0"/>
          </a:p>
        </p:txBody>
      </p:sp>
      <p:sp>
        <p:nvSpPr>
          <p:cNvPr id="152" name="CuadroTexto 151"/>
          <p:cNvSpPr txBox="1"/>
          <p:nvPr/>
        </p:nvSpPr>
        <p:spPr>
          <a:xfrm>
            <a:off x="5709731" y="1314846"/>
            <a:ext cx="750761" cy="261610"/>
          </a:xfrm>
          <a:prstGeom prst="rect">
            <a:avLst/>
          </a:prstGeom>
          <a:noFill/>
        </p:spPr>
        <p:txBody>
          <a:bodyPr wrap="square" rtlCol="0">
            <a:spAutoFit/>
          </a:bodyPr>
          <a:lstStyle/>
          <a:p>
            <a:r>
              <a:rPr lang="es-CO" sz="1100" dirty="0" smtClean="0"/>
              <a:t>30 </a:t>
            </a:r>
            <a:r>
              <a:rPr lang="es-CO" sz="1100" dirty="0" err="1" smtClean="0"/>
              <a:t>pF</a:t>
            </a:r>
            <a:endParaRPr lang="es-CO" sz="1100" dirty="0"/>
          </a:p>
        </p:txBody>
      </p:sp>
      <p:sp>
        <p:nvSpPr>
          <p:cNvPr id="153" name="CuadroTexto 152"/>
          <p:cNvSpPr txBox="1"/>
          <p:nvPr/>
        </p:nvSpPr>
        <p:spPr>
          <a:xfrm>
            <a:off x="6557456" y="1314846"/>
            <a:ext cx="894868" cy="261610"/>
          </a:xfrm>
          <a:prstGeom prst="rect">
            <a:avLst/>
          </a:prstGeom>
          <a:noFill/>
        </p:spPr>
        <p:txBody>
          <a:bodyPr wrap="square" rtlCol="0">
            <a:spAutoFit/>
          </a:bodyPr>
          <a:lstStyle/>
          <a:p>
            <a:r>
              <a:rPr lang="es-CO" sz="1100" dirty="0" smtClean="0"/>
              <a:t>(30+40) </a:t>
            </a:r>
            <a:r>
              <a:rPr lang="es-CO" sz="1100" dirty="0" err="1" smtClean="0"/>
              <a:t>pF</a:t>
            </a:r>
            <a:endParaRPr lang="es-CO" sz="1100" dirty="0"/>
          </a:p>
        </p:txBody>
      </p:sp>
      <p:sp>
        <p:nvSpPr>
          <p:cNvPr id="154" name="CuadroTexto 153"/>
          <p:cNvSpPr txBox="1"/>
          <p:nvPr/>
        </p:nvSpPr>
        <p:spPr>
          <a:xfrm>
            <a:off x="5747831" y="3400821"/>
            <a:ext cx="750761" cy="261610"/>
          </a:xfrm>
          <a:prstGeom prst="rect">
            <a:avLst/>
          </a:prstGeom>
          <a:noFill/>
        </p:spPr>
        <p:txBody>
          <a:bodyPr wrap="square" rtlCol="0">
            <a:spAutoFit/>
          </a:bodyPr>
          <a:lstStyle/>
          <a:p>
            <a:r>
              <a:rPr lang="es-CO" sz="1100" dirty="0" smtClean="0"/>
              <a:t>630 </a:t>
            </a:r>
            <a:r>
              <a:rPr lang="es-CO" sz="1100" dirty="0" err="1" smtClean="0"/>
              <a:t>pF</a:t>
            </a:r>
            <a:endParaRPr lang="es-CO" sz="1100" dirty="0"/>
          </a:p>
        </p:txBody>
      </p:sp>
      <p:sp>
        <p:nvSpPr>
          <p:cNvPr id="155" name="CuadroTexto 154"/>
          <p:cNvSpPr txBox="1"/>
          <p:nvPr/>
        </p:nvSpPr>
        <p:spPr>
          <a:xfrm>
            <a:off x="6452681" y="3400821"/>
            <a:ext cx="1201532" cy="261610"/>
          </a:xfrm>
          <a:prstGeom prst="rect">
            <a:avLst/>
          </a:prstGeom>
          <a:noFill/>
        </p:spPr>
        <p:txBody>
          <a:bodyPr wrap="square" rtlCol="0">
            <a:spAutoFit/>
          </a:bodyPr>
          <a:lstStyle/>
          <a:p>
            <a:r>
              <a:rPr lang="es-CO" sz="1100" dirty="0" smtClean="0"/>
              <a:t>(630+30+40) </a:t>
            </a:r>
            <a:r>
              <a:rPr lang="es-CO" sz="1100" dirty="0" err="1" smtClean="0"/>
              <a:t>pF</a:t>
            </a:r>
            <a:endParaRPr lang="es-CO" sz="1100" dirty="0"/>
          </a:p>
        </p:txBody>
      </p:sp>
      <p:sp>
        <p:nvSpPr>
          <p:cNvPr id="156" name="CuadroTexto 155"/>
          <p:cNvSpPr txBox="1"/>
          <p:nvPr/>
        </p:nvSpPr>
        <p:spPr>
          <a:xfrm>
            <a:off x="1699706" y="4105671"/>
            <a:ext cx="750761" cy="261610"/>
          </a:xfrm>
          <a:prstGeom prst="rect">
            <a:avLst/>
          </a:prstGeom>
          <a:noFill/>
        </p:spPr>
        <p:txBody>
          <a:bodyPr wrap="square" rtlCol="0">
            <a:spAutoFit/>
          </a:bodyPr>
          <a:lstStyle/>
          <a:p>
            <a:r>
              <a:rPr lang="es-CO" sz="1100" dirty="0"/>
              <a:t>4</a:t>
            </a:r>
            <a:r>
              <a:rPr lang="es-CO" sz="1100" dirty="0" smtClean="0"/>
              <a:t>0 </a:t>
            </a:r>
            <a:r>
              <a:rPr lang="es-CO" sz="1100" dirty="0" err="1" smtClean="0"/>
              <a:t>pF</a:t>
            </a:r>
            <a:endParaRPr lang="es-CO" sz="1100" dirty="0"/>
          </a:p>
        </p:txBody>
      </p:sp>
      <p:sp>
        <p:nvSpPr>
          <p:cNvPr id="157" name="CuadroTexto 156"/>
          <p:cNvSpPr txBox="1"/>
          <p:nvPr/>
        </p:nvSpPr>
        <p:spPr>
          <a:xfrm>
            <a:off x="5747831" y="1810146"/>
            <a:ext cx="750761" cy="261610"/>
          </a:xfrm>
          <a:prstGeom prst="rect">
            <a:avLst/>
          </a:prstGeom>
          <a:noFill/>
        </p:spPr>
        <p:txBody>
          <a:bodyPr wrap="square" rtlCol="0">
            <a:spAutoFit/>
          </a:bodyPr>
          <a:lstStyle/>
          <a:p>
            <a:r>
              <a:rPr lang="es-CO" sz="1100" dirty="0" smtClean="0"/>
              <a:t>V=70 %</a:t>
            </a:r>
            <a:endParaRPr lang="es-CO" sz="1100" dirty="0"/>
          </a:p>
        </p:txBody>
      </p:sp>
      <p:sp>
        <p:nvSpPr>
          <p:cNvPr id="158" name="CuadroTexto 157"/>
          <p:cNvSpPr txBox="1"/>
          <p:nvPr/>
        </p:nvSpPr>
        <p:spPr>
          <a:xfrm>
            <a:off x="6681281" y="1810146"/>
            <a:ext cx="750761" cy="261610"/>
          </a:xfrm>
          <a:prstGeom prst="rect">
            <a:avLst/>
          </a:prstGeom>
          <a:noFill/>
        </p:spPr>
        <p:txBody>
          <a:bodyPr wrap="square" rtlCol="0">
            <a:spAutoFit/>
          </a:bodyPr>
          <a:lstStyle/>
          <a:p>
            <a:r>
              <a:rPr lang="es-CO" sz="1100" dirty="0" smtClean="0"/>
              <a:t>V=30 %</a:t>
            </a:r>
            <a:endParaRPr lang="es-CO" sz="1100" dirty="0"/>
          </a:p>
        </p:txBody>
      </p:sp>
      <p:sp>
        <p:nvSpPr>
          <p:cNvPr id="159" name="CuadroTexto 158"/>
          <p:cNvSpPr txBox="1"/>
          <p:nvPr/>
        </p:nvSpPr>
        <p:spPr>
          <a:xfrm>
            <a:off x="5795456" y="3858021"/>
            <a:ext cx="750761" cy="261610"/>
          </a:xfrm>
          <a:prstGeom prst="rect">
            <a:avLst/>
          </a:prstGeom>
          <a:noFill/>
        </p:spPr>
        <p:txBody>
          <a:bodyPr wrap="square" rtlCol="0">
            <a:spAutoFit/>
          </a:bodyPr>
          <a:lstStyle/>
          <a:p>
            <a:r>
              <a:rPr lang="es-CO" sz="1100" dirty="0" smtClean="0"/>
              <a:t>V=48 %</a:t>
            </a:r>
            <a:endParaRPr lang="es-CO" sz="1100" dirty="0"/>
          </a:p>
        </p:txBody>
      </p:sp>
      <p:sp>
        <p:nvSpPr>
          <p:cNvPr id="160" name="CuadroTexto 159"/>
          <p:cNvSpPr txBox="1"/>
          <p:nvPr/>
        </p:nvSpPr>
        <p:spPr>
          <a:xfrm>
            <a:off x="6681281" y="3858021"/>
            <a:ext cx="750761" cy="261610"/>
          </a:xfrm>
          <a:prstGeom prst="rect">
            <a:avLst/>
          </a:prstGeom>
          <a:noFill/>
        </p:spPr>
        <p:txBody>
          <a:bodyPr wrap="square" rtlCol="0">
            <a:spAutoFit/>
          </a:bodyPr>
          <a:lstStyle/>
          <a:p>
            <a:r>
              <a:rPr lang="es-CO" sz="1100" dirty="0" smtClean="0"/>
              <a:t>V=52 %</a:t>
            </a:r>
            <a:endParaRPr lang="es-CO" sz="1100" dirty="0"/>
          </a:p>
        </p:txBody>
      </p:sp>
    </p:spTree>
    <p:extLst>
      <p:ext uri="{BB962C8B-B14F-4D97-AF65-F5344CB8AC3E}">
        <p14:creationId xmlns:p14="http://schemas.microsoft.com/office/powerpoint/2010/main" val="2460641382"/>
      </p:ext>
    </p:extLst>
  </p:cSld>
  <p:clrMapOvr>
    <a:masterClrMapping/>
  </p:clrMapOvr>
  <p:transition spd="slow"/>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hape 71">
            <a:extLst>
              <a:ext uri="{FF2B5EF4-FFF2-40B4-BE49-F238E27FC236}">
                <a16:creationId xmlns:a16="http://schemas.microsoft.com/office/drawing/2014/main" id="{67FBF53B-0146-4EDC-9BB3-898AD86B0C38}"/>
              </a:ext>
            </a:extLst>
          </p:cNvPr>
          <p:cNvSpPr txBox="1"/>
          <p:nvPr/>
        </p:nvSpPr>
        <p:spPr>
          <a:xfrm>
            <a:off x="853417" y="890661"/>
            <a:ext cx="4328183" cy="428901"/>
          </a:xfrm>
          <a:prstGeom prst="rect">
            <a:avLst/>
          </a:prstGeom>
          <a:noFill/>
          <a:ln>
            <a:noFill/>
          </a:ln>
        </p:spPr>
        <p:txBody>
          <a:bodyPr lIns="91425" tIns="91425" rIns="91425" bIns="91425" anchor="t" anchorCtr="0">
            <a:no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s-MX" sz="2000" b="1" i="0" u="none" strike="noStrike" kern="1200" cap="none" spc="0" normalizeH="0" baseline="0" noProof="0" dirty="0">
                <a:ln>
                  <a:noFill/>
                </a:ln>
                <a:solidFill>
                  <a:srgbClr val="000000"/>
                </a:solidFill>
                <a:effectLst/>
                <a:uLnTx/>
                <a:uFillTx/>
                <a:latin typeface="Arial"/>
                <a:ea typeface="+mn-ea"/>
                <a:cs typeface="+mn-cs"/>
              </a:rPr>
              <a:t>Condensadores en paralelo</a:t>
            </a:r>
          </a:p>
        </p:txBody>
      </p:sp>
      <p:sp>
        <p:nvSpPr>
          <p:cNvPr id="6" name="Rectangle 3">
            <a:extLst>
              <a:ext uri="{FF2B5EF4-FFF2-40B4-BE49-F238E27FC236}">
                <a16:creationId xmlns:a16="http://schemas.microsoft.com/office/drawing/2014/main" id="{C3E6818D-893D-41C9-9159-C7A2DAF81B31}"/>
              </a:ext>
            </a:extLst>
          </p:cNvPr>
          <p:cNvSpPr txBox="1">
            <a:spLocks noChangeArrowheads="1"/>
          </p:cNvSpPr>
          <p:nvPr/>
        </p:nvSpPr>
        <p:spPr>
          <a:xfrm>
            <a:off x="260351" y="1344930"/>
            <a:ext cx="3835399" cy="1969769"/>
          </a:xfrm>
          <a:prstGeom prst="rect">
            <a:avLst/>
          </a:prstGeom>
        </p:spPr>
        <p:txBody>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r>
              <a:rPr lang="es-MX" dirty="0"/>
              <a:t>Incrementan la capacidad de cortocircuito de los interruptores. Son utilizados principalmente en interruptores de tanque muerto.</a:t>
            </a:r>
          </a:p>
          <a:p>
            <a:pPr marL="0" indent="0">
              <a:buNone/>
            </a:pPr>
            <a:endParaRPr lang="en-US" altLang="sv-SE" kern="0" dirty="0"/>
          </a:p>
          <a:p>
            <a:pPr marL="549275" lvl="1" indent="0">
              <a:buNone/>
            </a:pPr>
            <a:endParaRPr lang="es-MX" sz="1800" dirty="0"/>
          </a:p>
          <a:p>
            <a:pPr marL="0" indent="0">
              <a:buNone/>
            </a:pPr>
            <a:endParaRPr lang="es-MX" sz="1800" dirty="0"/>
          </a:p>
        </p:txBody>
      </p:sp>
      <p:pic>
        <p:nvPicPr>
          <p:cNvPr id="1026" name="Picture 2" descr="http://www.eltrotec.com.pe/images/Alta%20Tension/Interruptores/tanque%20muerto.jpg">
            <a:extLst>
              <a:ext uri="{FF2B5EF4-FFF2-40B4-BE49-F238E27FC236}">
                <a16:creationId xmlns:a16="http://schemas.microsoft.com/office/drawing/2014/main" id="{A4D64E6B-5B23-4924-BD58-76C8FAA1924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50580" y="1892892"/>
            <a:ext cx="3307508" cy="2812458"/>
          </a:xfrm>
          <a:prstGeom prst="rect">
            <a:avLst/>
          </a:prstGeom>
          <a:noFill/>
          <a:ln w="25400">
            <a:solidFill>
              <a:schemeClr val="accent1"/>
            </a:solidFill>
          </a:ln>
          <a:extLst>
            <a:ext uri="{909E8E84-426E-40DD-AFC4-6F175D3DCCD1}">
              <a14:hiddenFill xmlns:a14="http://schemas.microsoft.com/office/drawing/2010/main">
                <a:solidFill>
                  <a:srgbClr val="FFFFFF"/>
                </a:solidFill>
              </a14:hiddenFill>
            </a:ext>
          </a:extLst>
        </p:spPr>
      </p:pic>
      <p:sp>
        <p:nvSpPr>
          <p:cNvPr id="13" name="Rectángulo: esquinas redondeadas 12">
            <a:extLst>
              <a:ext uri="{FF2B5EF4-FFF2-40B4-BE49-F238E27FC236}">
                <a16:creationId xmlns:a16="http://schemas.microsoft.com/office/drawing/2014/main" id="{A3197625-5905-4DA9-87FA-9C62D0EA0A6A}"/>
              </a:ext>
            </a:extLst>
          </p:cNvPr>
          <p:cNvSpPr/>
          <p:nvPr/>
        </p:nvSpPr>
        <p:spPr bwMode="auto">
          <a:xfrm rot="20620389">
            <a:off x="4833071" y="2307242"/>
            <a:ext cx="232771" cy="1200150"/>
          </a:xfrm>
          <a:prstGeom prst="roundRect">
            <a:avLst/>
          </a:prstGeom>
          <a:noFill/>
          <a:ln w="38100" cap="flat" cmpd="sng" algn="ctr">
            <a:solidFill>
              <a:srgbClr val="FFFF00"/>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a:ln>
                <a:noFill/>
              </a:ln>
              <a:solidFill>
                <a:schemeClr val="tx1"/>
              </a:solidFill>
              <a:effectLst/>
              <a:latin typeface="Arial" pitchFamily="34" charset="0"/>
            </a:endParaRPr>
          </a:p>
        </p:txBody>
      </p:sp>
      <p:sp>
        <p:nvSpPr>
          <p:cNvPr id="14" name="Rectángulo: esquinas redondeadas 13">
            <a:extLst>
              <a:ext uri="{FF2B5EF4-FFF2-40B4-BE49-F238E27FC236}">
                <a16:creationId xmlns:a16="http://schemas.microsoft.com/office/drawing/2014/main" id="{F718D7FC-5F24-47D5-B330-980911076696}"/>
              </a:ext>
            </a:extLst>
          </p:cNvPr>
          <p:cNvSpPr/>
          <p:nvPr/>
        </p:nvSpPr>
        <p:spPr bwMode="auto">
          <a:xfrm rot="979046">
            <a:off x="6045689" y="2619144"/>
            <a:ext cx="232771" cy="949882"/>
          </a:xfrm>
          <a:prstGeom prst="roundRect">
            <a:avLst/>
          </a:prstGeom>
          <a:noFill/>
          <a:ln w="38100" cap="flat" cmpd="sng" algn="ctr">
            <a:solidFill>
              <a:srgbClr val="FFFF00"/>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a:ln>
                <a:noFill/>
              </a:ln>
              <a:solidFill>
                <a:schemeClr val="tx1"/>
              </a:solidFill>
              <a:effectLst/>
              <a:latin typeface="Arial" pitchFamily="34" charset="0"/>
            </a:endParaRPr>
          </a:p>
        </p:txBody>
      </p:sp>
      <p:sp>
        <p:nvSpPr>
          <p:cNvPr id="10" name="Title 1">
            <a:extLst>
              <a:ext uri="{FF2B5EF4-FFF2-40B4-BE49-F238E27FC236}">
                <a16:creationId xmlns:a16="http://schemas.microsoft.com/office/drawing/2014/main" id="{42715E85-1875-446F-98D9-2439A5C3DAC0}"/>
              </a:ext>
            </a:extLst>
          </p:cNvPr>
          <p:cNvSpPr txBox="1">
            <a:spLocks/>
          </p:cNvSpPr>
          <p:nvPr/>
        </p:nvSpPr>
        <p:spPr bwMode="auto">
          <a:xfrm>
            <a:off x="2560956" y="284315"/>
            <a:ext cx="6238775"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a:t>Componentes</a:t>
            </a:r>
            <a:r>
              <a:rPr lang="en-GB" kern="0" dirty="0"/>
              <a:t> de </a:t>
            </a:r>
            <a:r>
              <a:rPr lang="en-GB" kern="0" dirty="0" err="1"/>
              <a:t>interruptores</a:t>
            </a:r>
            <a:endParaRPr lang="en-GB" kern="0" dirty="0"/>
          </a:p>
        </p:txBody>
      </p:sp>
    </p:spTree>
    <p:extLst>
      <p:ext uri="{BB962C8B-B14F-4D97-AF65-F5344CB8AC3E}">
        <p14:creationId xmlns:p14="http://schemas.microsoft.com/office/powerpoint/2010/main" val="1632242442"/>
      </p:ext>
    </p:extLst>
  </p:cSld>
  <p:clrMapOvr>
    <a:masterClrMapping/>
  </p:clrMapOvr>
  <p:transition spd="slow"/>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hape 71">
            <a:extLst>
              <a:ext uri="{FF2B5EF4-FFF2-40B4-BE49-F238E27FC236}">
                <a16:creationId xmlns:a16="http://schemas.microsoft.com/office/drawing/2014/main" id="{67FBF53B-0146-4EDC-9BB3-898AD86B0C38}"/>
              </a:ext>
            </a:extLst>
          </p:cNvPr>
          <p:cNvSpPr txBox="1"/>
          <p:nvPr/>
        </p:nvSpPr>
        <p:spPr>
          <a:xfrm>
            <a:off x="853417" y="890661"/>
            <a:ext cx="4328183" cy="428901"/>
          </a:xfrm>
          <a:prstGeom prst="rect">
            <a:avLst/>
          </a:prstGeom>
          <a:noFill/>
          <a:ln>
            <a:noFill/>
          </a:ln>
        </p:spPr>
        <p:txBody>
          <a:bodyPr lIns="91425" tIns="91425" rIns="91425" bIns="91425" anchor="t" anchorCtr="0">
            <a:no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lang="es-MX" sz="2000" b="1" dirty="0">
                <a:solidFill>
                  <a:srgbClr val="000000"/>
                </a:solidFill>
                <a:latin typeface="Arial"/>
              </a:rPr>
              <a:t>Resistores</a:t>
            </a:r>
            <a:endParaRPr kumimoji="0" lang="es-MX" sz="2000" b="1" i="0" u="none" strike="noStrike" kern="1200" cap="none" spc="0" normalizeH="0" baseline="0" noProof="0" dirty="0">
              <a:ln>
                <a:noFill/>
              </a:ln>
              <a:solidFill>
                <a:srgbClr val="000000"/>
              </a:solidFill>
              <a:effectLst/>
              <a:uLnTx/>
              <a:uFillTx/>
              <a:latin typeface="Arial"/>
              <a:ea typeface="+mn-ea"/>
              <a:cs typeface="+mn-cs"/>
            </a:endParaRPr>
          </a:p>
        </p:txBody>
      </p:sp>
      <p:sp>
        <p:nvSpPr>
          <p:cNvPr id="6" name="Rectangle 3">
            <a:extLst>
              <a:ext uri="{FF2B5EF4-FFF2-40B4-BE49-F238E27FC236}">
                <a16:creationId xmlns:a16="http://schemas.microsoft.com/office/drawing/2014/main" id="{C3E6818D-893D-41C9-9159-C7A2DAF81B31}"/>
              </a:ext>
            </a:extLst>
          </p:cNvPr>
          <p:cNvSpPr txBox="1">
            <a:spLocks noChangeArrowheads="1"/>
          </p:cNvSpPr>
          <p:nvPr/>
        </p:nvSpPr>
        <p:spPr>
          <a:xfrm>
            <a:off x="260352" y="1344931"/>
            <a:ext cx="4530723" cy="3427094"/>
          </a:xfrm>
          <a:prstGeom prst="rect">
            <a:avLst/>
          </a:prstGeom>
        </p:spPr>
        <p:txBody>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r>
              <a:rPr lang="en-US" altLang="sv-SE" kern="0" dirty="0"/>
              <a:t>Pre-</a:t>
            </a:r>
            <a:r>
              <a:rPr lang="en-US" altLang="sv-SE" kern="0" dirty="0" err="1"/>
              <a:t>Inserción</a:t>
            </a:r>
            <a:endParaRPr lang="en-US" altLang="sv-SE" kern="0" dirty="0"/>
          </a:p>
          <a:p>
            <a:pPr lvl="1"/>
            <a:r>
              <a:rPr lang="es-MX" dirty="0"/>
              <a:t>Limita los transitorios cuando se conecta la línea sin carga</a:t>
            </a:r>
          </a:p>
          <a:p>
            <a:pPr lvl="1"/>
            <a:r>
              <a:rPr lang="es-MX" dirty="0"/>
              <a:t>Una alternativa más económica que la conmutación síncrona</a:t>
            </a:r>
          </a:p>
          <a:p>
            <a:r>
              <a:rPr lang="en-US" altLang="sv-SE" kern="0" dirty="0"/>
              <a:t>Post-</a:t>
            </a:r>
            <a:r>
              <a:rPr lang="en-US" altLang="sv-SE" kern="0" dirty="0" err="1"/>
              <a:t>Inserción</a:t>
            </a:r>
            <a:endParaRPr lang="en-US" altLang="sv-SE" kern="0" dirty="0"/>
          </a:p>
          <a:p>
            <a:pPr lvl="1"/>
            <a:r>
              <a:rPr lang="es-MX" dirty="0"/>
              <a:t>Limita las tensiones en las operaciones de apertura</a:t>
            </a:r>
          </a:p>
          <a:p>
            <a:pPr lvl="1"/>
            <a:r>
              <a:rPr lang="es-MX" dirty="0"/>
              <a:t>Uso descontinuado (aire comprimido)</a:t>
            </a:r>
            <a:endParaRPr lang="en-US" altLang="sv-SE" kern="0" dirty="0"/>
          </a:p>
          <a:p>
            <a:pPr marL="549275" lvl="1" indent="0">
              <a:buNone/>
            </a:pPr>
            <a:endParaRPr lang="es-MX" sz="1800" dirty="0"/>
          </a:p>
          <a:p>
            <a:pPr marL="0" indent="0">
              <a:buNone/>
            </a:pPr>
            <a:endParaRPr lang="es-MX" sz="1800" dirty="0"/>
          </a:p>
        </p:txBody>
      </p:sp>
      <p:pic>
        <p:nvPicPr>
          <p:cNvPr id="7" name="Picture 12">
            <a:extLst>
              <a:ext uri="{FF2B5EF4-FFF2-40B4-BE49-F238E27FC236}">
                <a16:creationId xmlns:a16="http://schemas.microsoft.com/office/drawing/2014/main" id="{843D4D09-5546-4843-A44C-1E01F6B1D7A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971066" y="1524003"/>
            <a:ext cx="2588959" cy="1886728"/>
          </a:xfrm>
          <a:prstGeom prst="rect">
            <a:avLst/>
          </a:prstGeom>
          <a:noFill/>
          <a:ln w="25400">
            <a:solidFill>
              <a:schemeClr val="accent1"/>
            </a:solidFill>
            <a:miter lim="800000"/>
            <a:headEnd/>
            <a:tailEnd/>
          </a:ln>
          <a:extLst>
            <a:ext uri="{909E8E84-426E-40DD-AFC4-6F175D3DCCD1}">
              <a14:hiddenFill xmlns:a14="http://schemas.microsoft.com/office/drawing/2010/main">
                <a:solidFill>
                  <a:srgbClr val="FFFFFF"/>
                </a:solidFill>
              </a14:hiddenFill>
            </a:ext>
          </a:extLst>
        </p:spPr>
      </p:pic>
      <p:pic>
        <p:nvPicPr>
          <p:cNvPr id="9" name="Picture 10">
            <a:extLst>
              <a:ext uri="{FF2B5EF4-FFF2-40B4-BE49-F238E27FC236}">
                <a16:creationId xmlns:a16="http://schemas.microsoft.com/office/drawing/2014/main" id="{BDA847B3-80C8-4DF8-BB16-D232BF22E65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33900" y="2484193"/>
            <a:ext cx="1190624" cy="2438583"/>
          </a:xfrm>
          <a:prstGeom prst="rect">
            <a:avLst/>
          </a:prstGeom>
          <a:noFill/>
          <a:ln w="25400">
            <a:solidFill>
              <a:schemeClr val="accent1"/>
            </a:solidFill>
            <a:miter lim="800000"/>
            <a:headEnd/>
            <a:tailEnd/>
          </a:ln>
          <a:extLst>
            <a:ext uri="{909E8E84-426E-40DD-AFC4-6F175D3DCCD1}">
              <a14:hiddenFill xmlns:a14="http://schemas.microsoft.com/office/drawing/2010/main">
                <a:solidFill>
                  <a:srgbClr val="FFFFFF"/>
                </a:solidFill>
              </a14:hiddenFill>
            </a:ext>
          </a:extLst>
        </p:spPr>
      </p:pic>
      <p:sp>
        <p:nvSpPr>
          <p:cNvPr id="10" name="Rectángulo: esquinas redondeadas 9">
            <a:extLst>
              <a:ext uri="{FF2B5EF4-FFF2-40B4-BE49-F238E27FC236}">
                <a16:creationId xmlns:a16="http://schemas.microsoft.com/office/drawing/2014/main" id="{B4FAC5BE-19C5-40AF-95E0-474461F10765}"/>
              </a:ext>
            </a:extLst>
          </p:cNvPr>
          <p:cNvSpPr/>
          <p:nvPr/>
        </p:nvSpPr>
        <p:spPr bwMode="auto">
          <a:xfrm>
            <a:off x="4914900" y="2609850"/>
            <a:ext cx="371475" cy="695326"/>
          </a:xfrm>
          <a:prstGeom prst="roundRect">
            <a:avLst/>
          </a:prstGeom>
          <a:noFill/>
          <a:ln w="38100" cap="flat" cmpd="sng" algn="ctr">
            <a:solidFill>
              <a:srgbClr val="FFFF00"/>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a:ln>
                <a:noFill/>
              </a:ln>
              <a:solidFill>
                <a:schemeClr val="tx1"/>
              </a:solidFill>
              <a:effectLst/>
              <a:latin typeface="Arial" pitchFamily="34" charset="0"/>
            </a:endParaRPr>
          </a:p>
        </p:txBody>
      </p:sp>
      <p:sp>
        <p:nvSpPr>
          <p:cNvPr id="11" name="Rectángulo: esquinas redondeadas 10">
            <a:extLst>
              <a:ext uri="{FF2B5EF4-FFF2-40B4-BE49-F238E27FC236}">
                <a16:creationId xmlns:a16="http://schemas.microsoft.com/office/drawing/2014/main" id="{138D4CF5-7B8F-4579-9068-03D5136D2B21}"/>
              </a:ext>
            </a:extLst>
          </p:cNvPr>
          <p:cNvSpPr/>
          <p:nvPr/>
        </p:nvSpPr>
        <p:spPr bwMode="auto">
          <a:xfrm rot="5400000">
            <a:off x="7772399" y="1847853"/>
            <a:ext cx="247650" cy="914400"/>
          </a:xfrm>
          <a:prstGeom prst="roundRect">
            <a:avLst/>
          </a:prstGeom>
          <a:noFill/>
          <a:ln w="38100" cap="flat" cmpd="sng" algn="ctr">
            <a:solidFill>
              <a:srgbClr val="FFFF00"/>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a:ln>
                <a:noFill/>
              </a:ln>
              <a:solidFill>
                <a:schemeClr val="tx1"/>
              </a:solidFill>
              <a:effectLst/>
              <a:latin typeface="Arial" pitchFamily="34" charset="0"/>
            </a:endParaRPr>
          </a:p>
        </p:txBody>
      </p:sp>
      <p:sp>
        <p:nvSpPr>
          <p:cNvPr id="12" name="Rectángulo: esquinas redondeadas 11">
            <a:extLst>
              <a:ext uri="{FF2B5EF4-FFF2-40B4-BE49-F238E27FC236}">
                <a16:creationId xmlns:a16="http://schemas.microsoft.com/office/drawing/2014/main" id="{490F370C-B066-4E21-B659-B8104C8C40A7}"/>
              </a:ext>
            </a:extLst>
          </p:cNvPr>
          <p:cNvSpPr/>
          <p:nvPr/>
        </p:nvSpPr>
        <p:spPr bwMode="auto">
          <a:xfrm rot="5400000">
            <a:off x="6496049" y="1724025"/>
            <a:ext cx="247651" cy="1028700"/>
          </a:xfrm>
          <a:prstGeom prst="roundRect">
            <a:avLst/>
          </a:prstGeom>
          <a:noFill/>
          <a:ln w="38100" cap="flat" cmpd="sng" algn="ctr">
            <a:solidFill>
              <a:srgbClr val="FFFF00"/>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a:ln>
                <a:noFill/>
              </a:ln>
              <a:solidFill>
                <a:schemeClr val="tx1"/>
              </a:solidFill>
              <a:effectLst/>
              <a:latin typeface="Arial" pitchFamily="34" charset="0"/>
            </a:endParaRPr>
          </a:p>
        </p:txBody>
      </p:sp>
      <p:sp>
        <p:nvSpPr>
          <p:cNvPr id="13" name="Title 1">
            <a:extLst>
              <a:ext uri="{FF2B5EF4-FFF2-40B4-BE49-F238E27FC236}">
                <a16:creationId xmlns:a16="http://schemas.microsoft.com/office/drawing/2014/main" id="{EBA53D66-B8C6-4750-B655-D37575467E8D}"/>
              </a:ext>
            </a:extLst>
          </p:cNvPr>
          <p:cNvSpPr txBox="1">
            <a:spLocks/>
          </p:cNvSpPr>
          <p:nvPr/>
        </p:nvSpPr>
        <p:spPr bwMode="auto">
          <a:xfrm>
            <a:off x="2560956" y="284315"/>
            <a:ext cx="6238775"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a:t>Componentes</a:t>
            </a:r>
            <a:r>
              <a:rPr lang="en-GB" kern="0" dirty="0"/>
              <a:t> de </a:t>
            </a:r>
            <a:r>
              <a:rPr lang="en-GB" kern="0" dirty="0" err="1"/>
              <a:t>interruptores</a:t>
            </a:r>
            <a:endParaRPr lang="en-GB" kern="0" dirty="0"/>
          </a:p>
        </p:txBody>
      </p:sp>
    </p:spTree>
    <p:extLst>
      <p:ext uri="{BB962C8B-B14F-4D97-AF65-F5344CB8AC3E}">
        <p14:creationId xmlns:p14="http://schemas.microsoft.com/office/powerpoint/2010/main" val="2968409041"/>
      </p:ext>
    </p:extLst>
  </p:cSld>
  <p:clrMapOvr>
    <a:masterClrMapping/>
  </p:clrMapOvr>
  <p:transition spd="slow"/>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hape 71">
            <a:extLst>
              <a:ext uri="{FF2B5EF4-FFF2-40B4-BE49-F238E27FC236}">
                <a16:creationId xmlns:a16="http://schemas.microsoft.com/office/drawing/2014/main" id="{67FBF53B-0146-4EDC-9BB3-898AD86B0C38}"/>
              </a:ext>
            </a:extLst>
          </p:cNvPr>
          <p:cNvSpPr txBox="1"/>
          <p:nvPr/>
        </p:nvSpPr>
        <p:spPr>
          <a:xfrm>
            <a:off x="853417" y="890661"/>
            <a:ext cx="2899433" cy="428901"/>
          </a:xfrm>
          <a:prstGeom prst="rect">
            <a:avLst/>
          </a:prstGeom>
          <a:noFill/>
          <a:ln>
            <a:noFill/>
          </a:ln>
        </p:spPr>
        <p:txBody>
          <a:bodyPr lIns="91425" tIns="91425" rIns="91425" bIns="91425" anchor="t" anchorCtr="0">
            <a:no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lang="es-MX" sz="2000" b="1" dirty="0">
                <a:solidFill>
                  <a:srgbClr val="000000"/>
                </a:solidFill>
                <a:latin typeface="Arial"/>
              </a:rPr>
              <a:t>Resistores</a:t>
            </a:r>
            <a:endParaRPr kumimoji="0" lang="es-MX" sz="2000" b="1" i="0" u="none" strike="noStrike" kern="1200" cap="none" spc="0" normalizeH="0" baseline="0" noProof="0" dirty="0">
              <a:ln>
                <a:noFill/>
              </a:ln>
              <a:solidFill>
                <a:srgbClr val="000000"/>
              </a:solidFill>
              <a:effectLst/>
              <a:uLnTx/>
              <a:uFillTx/>
              <a:latin typeface="Arial"/>
              <a:ea typeface="+mn-ea"/>
              <a:cs typeface="+mn-cs"/>
            </a:endParaRPr>
          </a:p>
        </p:txBody>
      </p:sp>
      <p:pic>
        <p:nvPicPr>
          <p:cNvPr id="13" name="Imagen 12">
            <a:extLst>
              <a:ext uri="{FF2B5EF4-FFF2-40B4-BE49-F238E27FC236}">
                <a16:creationId xmlns:a16="http://schemas.microsoft.com/office/drawing/2014/main" id="{0AE2BC83-20A1-47AC-8458-F3715E2714EE}"/>
              </a:ext>
            </a:extLst>
          </p:cNvPr>
          <p:cNvPicPr>
            <a:picLocks noChangeAspect="1"/>
          </p:cNvPicPr>
          <p:nvPr/>
        </p:nvPicPr>
        <p:blipFill>
          <a:blip r:embed="rId2"/>
          <a:stretch>
            <a:fillRect/>
          </a:stretch>
        </p:blipFill>
        <p:spPr>
          <a:xfrm>
            <a:off x="4152899" y="1374007"/>
            <a:ext cx="3990976" cy="2980695"/>
          </a:xfrm>
          <a:prstGeom prst="rect">
            <a:avLst/>
          </a:prstGeom>
          <a:ln w="25400">
            <a:solidFill>
              <a:schemeClr val="accent1"/>
            </a:solidFill>
          </a:ln>
        </p:spPr>
      </p:pic>
      <p:sp>
        <p:nvSpPr>
          <p:cNvPr id="14" name="Rectangle 3">
            <a:extLst>
              <a:ext uri="{FF2B5EF4-FFF2-40B4-BE49-F238E27FC236}">
                <a16:creationId xmlns:a16="http://schemas.microsoft.com/office/drawing/2014/main" id="{8FEA4B91-8437-4E09-B3AB-C2D0C34776B2}"/>
              </a:ext>
            </a:extLst>
          </p:cNvPr>
          <p:cNvSpPr txBox="1">
            <a:spLocks noChangeArrowheads="1"/>
          </p:cNvSpPr>
          <p:nvPr/>
        </p:nvSpPr>
        <p:spPr>
          <a:xfrm>
            <a:off x="260352" y="1344931"/>
            <a:ext cx="3654423" cy="2943096"/>
          </a:xfrm>
          <a:prstGeom prst="rect">
            <a:avLst/>
          </a:prstGeom>
        </p:spPr>
        <p:txBody>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r>
              <a:rPr lang="en-US" altLang="sv-SE" kern="0" dirty="0" err="1"/>
              <a:t>Su</a:t>
            </a:r>
            <a:r>
              <a:rPr lang="en-US" altLang="sv-SE" kern="0" dirty="0"/>
              <a:t> principal </a:t>
            </a:r>
            <a:r>
              <a:rPr lang="en-US" altLang="sv-SE" kern="0" dirty="0" err="1"/>
              <a:t>función</a:t>
            </a:r>
            <a:r>
              <a:rPr lang="en-US" altLang="sv-SE" kern="0" dirty="0"/>
              <a:t> es </a:t>
            </a:r>
            <a:r>
              <a:rPr lang="en-US" altLang="sv-SE" kern="0" dirty="0" err="1"/>
              <a:t>limitar</a:t>
            </a:r>
            <a:r>
              <a:rPr lang="en-US" altLang="sv-SE" kern="0" dirty="0"/>
              <a:t> las </a:t>
            </a:r>
            <a:r>
              <a:rPr lang="en-US" altLang="sv-SE" kern="0" dirty="0" err="1"/>
              <a:t>sobretenciones</a:t>
            </a:r>
            <a:r>
              <a:rPr lang="en-US" altLang="sv-SE" kern="0" dirty="0"/>
              <a:t> </a:t>
            </a:r>
            <a:r>
              <a:rPr lang="en-US" altLang="sv-SE" kern="0" dirty="0" err="1"/>
              <a:t>en</a:t>
            </a:r>
            <a:r>
              <a:rPr lang="en-US" altLang="sv-SE" kern="0" dirty="0"/>
              <a:t> la red </a:t>
            </a:r>
            <a:r>
              <a:rPr lang="en-US" altLang="sv-SE" kern="0" dirty="0" err="1"/>
              <a:t>eléctrica</a:t>
            </a:r>
            <a:r>
              <a:rPr lang="en-US" altLang="sv-SE" kern="0" dirty="0"/>
              <a:t>, </a:t>
            </a:r>
            <a:r>
              <a:rPr lang="en-US" altLang="sv-SE" kern="0" dirty="0" err="1"/>
              <a:t>durante</a:t>
            </a:r>
            <a:r>
              <a:rPr lang="en-US" altLang="sv-SE" kern="0" dirty="0"/>
              <a:t> las </a:t>
            </a:r>
            <a:r>
              <a:rPr lang="en-US" altLang="sv-SE" kern="0" dirty="0" err="1"/>
              <a:t>operaciones</a:t>
            </a:r>
            <a:r>
              <a:rPr lang="en-US" altLang="sv-SE" kern="0" dirty="0"/>
              <a:t> de </a:t>
            </a:r>
            <a:r>
              <a:rPr lang="en-US" altLang="sv-SE" kern="0" dirty="0" err="1"/>
              <a:t>conmutación</a:t>
            </a:r>
            <a:r>
              <a:rPr lang="en-US" altLang="sv-SE" kern="0" dirty="0"/>
              <a:t>.</a:t>
            </a:r>
          </a:p>
          <a:p>
            <a:r>
              <a:rPr lang="en-US" altLang="sv-SE" kern="0" dirty="0"/>
              <a:t>Los </a:t>
            </a:r>
            <a:r>
              <a:rPr lang="en-US" altLang="sv-SE" kern="0" dirty="0" err="1"/>
              <a:t>bloques</a:t>
            </a:r>
            <a:r>
              <a:rPr lang="en-US" altLang="sv-SE" kern="0" dirty="0"/>
              <a:t> de </a:t>
            </a:r>
            <a:r>
              <a:rPr lang="en-US" altLang="sv-SE" kern="0" dirty="0" err="1"/>
              <a:t>resistencia</a:t>
            </a:r>
            <a:r>
              <a:rPr lang="en-US" altLang="sv-SE" kern="0" dirty="0"/>
              <a:t> </a:t>
            </a:r>
            <a:r>
              <a:rPr lang="en-US" altLang="sv-SE" kern="0" dirty="0" err="1"/>
              <a:t>deben</a:t>
            </a:r>
            <a:r>
              <a:rPr lang="en-US" altLang="sv-SE" kern="0" dirty="0"/>
              <a:t> </a:t>
            </a:r>
            <a:r>
              <a:rPr lang="en-US" altLang="sv-SE" kern="0" dirty="0" err="1"/>
              <a:t>cerrar</a:t>
            </a:r>
            <a:r>
              <a:rPr lang="en-US" altLang="sv-SE" kern="0" dirty="0"/>
              <a:t> el </a:t>
            </a:r>
            <a:r>
              <a:rPr lang="en-US" altLang="sv-SE" kern="0" dirty="0" err="1"/>
              <a:t>circuito</a:t>
            </a:r>
            <a:r>
              <a:rPr lang="en-US" altLang="sv-SE" kern="0" dirty="0"/>
              <a:t> entre 8-12 </a:t>
            </a:r>
            <a:r>
              <a:rPr lang="en-US" altLang="sv-SE" kern="0" dirty="0" err="1"/>
              <a:t>ms</a:t>
            </a:r>
            <a:r>
              <a:rPr lang="en-US" altLang="sv-SE" kern="0" dirty="0"/>
              <a:t>, antes de los </a:t>
            </a:r>
            <a:r>
              <a:rPr lang="en-US" altLang="sv-SE" kern="0" dirty="0" err="1"/>
              <a:t>contactos</a:t>
            </a:r>
            <a:r>
              <a:rPr lang="en-US" altLang="sv-SE" kern="0" dirty="0"/>
              <a:t> de </a:t>
            </a:r>
            <a:r>
              <a:rPr lang="en-US" altLang="sv-SE" kern="0" dirty="0" err="1"/>
              <a:t>arco</a:t>
            </a:r>
            <a:r>
              <a:rPr lang="en-US" altLang="sv-SE" kern="0" dirty="0"/>
              <a:t>.</a:t>
            </a:r>
          </a:p>
          <a:p>
            <a:pPr marL="549275" lvl="1" indent="0">
              <a:buNone/>
            </a:pPr>
            <a:endParaRPr lang="es-MX" sz="1800" dirty="0"/>
          </a:p>
          <a:p>
            <a:pPr marL="0" indent="0">
              <a:buNone/>
            </a:pPr>
            <a:endParaRPr lang="es-MX" sz="1800" dirty="0"/>
          </a:p>
        </p:txBody>
      </p:sp>
      <p:sp>
        <p:nvSpPr>
          <p:cNvPr id="9" name="Title 1">
            <a:extLst>
              <a:ext uri="{FF2B5EF4-FFF2-40B4-BE49-F238E27FC236}">
                <a16:creationId xmlns:a16="http://schemas.microsoft.com/office/drawing/2014/main" id="{03BC6E82-051A-4BB5-8BEE-AE287239C9DE}"/>
              </a:ext>
            </a:extLst>
          </p:cNvPr>
          <p:cNvSpPr txBox="1">
            <a:spLocks/>
          </p:cNvSpPr>
          <p:nvPr/>
        </p:nvSpPr>
        <p:spPr bwMode="auto">
          <a:xfrm>
            <a:off x="2560956" y="284315"/>
            <a:ext cx="6238775"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a:t>Componentes</a:t>
            </a:r>
            <a:r>
              <a:rPr lang="en-GB" kern="0" dirty="0"/>
              <a:t> de </a:t>
            </a:r>
            <a:r>
              <a:rPr lang="en-GB" kern="0" dirty="0" err="1"/>
              <a:t>interruptores</a:t>
            </a:r>
            <a:endParaRPr lang="en-GB" kern="0" dirty="0"/>
          </a:p>
        </p:txBody>
      </p:sp>
    </p:spTree>
    <p:extLst>
      <p:ext uri="{BB962C8B-B14F-4D97-AF65-F5344CB8AC3E}">
        <p14:creationId xmlns:p14="http://schemas.microsoft.com/office/powerpoint/2010/main" val="3290813652"/>
      </p:ext>
    </p:extLst>
  </p:cSld>
  <p:clrMapOvr>
    <a:masterClrMapping/>
  </p:clrMapOvr>
  <p:transition spd="slow"/>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a:t>Normas</a:t>
            </a:r>
            <a:r>
              <a:rPr lang="en-GB" dirty="0"/>
              <a:t> </a:t>
            </a:r>
            <a:r>
              <a:rPr lang="en-GB" dirty="0" err="1"/>
              <a:t>Internacionales</a:t>
            </a:r>
            <a:endParaRPr lang="en-GB" dirty="0"/>
          </a:p>
        </p:txBody>
      </p:sp>
    </p:spTree>
    <p:extLst>
      <p:ext uri="{BB962C8B-B14F-4D97-AF65-F5344CB8AC3E}">
        <p14:creationId xmlns:p14="http://schemas.microsoft.com/office/powerpoint/2010/main" val="1256694111"/>
      </p:ext>
    </p:extLst>
  </p:cSld>
  <p:clrMapOvr>
    <a:masterClrMapping/>
  </p:clrMapOvr>
  <p:transition spd="slow"/>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a:extLst>
              <a:ext uri="{FF2B5EF4-FFF2-40B4-BE49-F238E27FC236}">
                <a16:creationId xmlns:a16="http://schemas.microsoft.com/office/drawing/2014/main" id="{8EDD6B8A-461A-47A5-863F-0BBF868593F5}"/>
              </a:ext>
            </a:extLst>
          </p:cNvPr>
          <p:cNvSpPr txBox="1">
            <a:spLocks noChangeArrowheads="1"/>
          </p:cNvSpPr>
          <p:nvPr/>
        </p:nvSpPr>
        <p:spPr>
          <a:xfrm>
            <a:off x="752475" y="1615390"/>
            <a:ext cx="7502525" cy="1712370"/>
          </a:xfrm>
          <a:prstGeom prst="rect">
            <a:avLst/>
          </a:prstGeom>
        </p:spPr>
        <p:txBody>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pPr algn="just"/>
            <a:r>
              <a:rPr lang="en-US" altLang="sv-SE" kern="0" dirty="0" err="1"/>
              <a:t>Documentos</a:t>
            </a:r>
            <a:r>
              <a:rPr lang="en-US" altLang="sv-SE" kern="0" dirty="0"/>
              <a:t> </a:t>
            </a:r>
            <a:r>
              <a:rPr lang="en-US" altLang="sv-SE" kern="0" dirty="0" err="1"/>
              <a:t>normativos</a:t>
            </a:r>
            <a:r>
              <a:rPr lang="en-US" altLang="sv-SE" kern="0" dirty="0"/>
              <a:t> </a:t>
            </a:r>
            <a:r>
              <a:rPr lang="en-US" altLang="sv-SE" kern="0" dirty="0" err="1"/>
              <a:t>creados</a:t>
            </a:r>
            <a:r>
              <a:rPr lang="en-US" altLang="sv-SE" kern="0" dirty="0"/>
              <a:t> </a:t>
            </a:r>
            <a:r>
              <a:rPr lang="en-US" altLang="sv-SE" kern="0" dirty="0" err="1"/>
              <a:t>conforme</a:t>
            </a:r>
            <a:r>
              <a:rPr lang="en-US" altLang="sv-SE" kern="0" dirty="0"/>
              <a:t> a </a:t>
            </a:r>
            <a:r>
              <a:rPr lang="en-US" altLang="sv-SE" kern="0" dirty="0" err="1"/>
              <a:t>procedimientos</a:t>
            </a:r>
            <a:r>
              <a:rPr lang="en-US" altLang="sv-SE" kern="0" dirty="0"/>
              <a:t> </a:t>
            </a:r>
            <a:r>
              <a:rPr lang="en-US" altLang="sv-SE" kern="0" dirty="0" err="1"/>
              <a:t>consensuales</a:t>
            </a:r>
            <a:r>
              <a:rPr lang="en-US" altLang="sv-SE" kern="0" dirty="0"/>
              <a:t>. La palabra “consensual” es </a:t>
            </a:r>
            <a:r>
              <a:rPr lang="en-US" altLang="sv-SE" kern="0" dirty="0" err="1"/>
              <a:t>importante</a:t>
            </a:r>
            <a:r>
              <a:rPr lang="en-US" altLang="sv-SE" kern="0" dirty="0"/>
              <a:t>, </a:t>
            </a:r>
            <a:r>
              <a:rPr lang="en-US" altLang="sv-SE" kern="0" dirty="0" err="1"/>
              <a:t>ya</a:t>
            </a:r>
            <a:r>
              <a:rPr lang="en-US" altLang="sv-SE" kern="0" dirty="0"/>
              <a:t> que </a:t>
            </a:r>
            <a:r>
              <a:rPr lang="en-US" altLang="sv-SE" kern="0" dirty="0" err="1"/>
              <a:t>significa</a:t>
            </a:r>
            <a:r>
              <a:rPr lang="en-US" altLang="sv-SE" kern="0" dirty="0"/>
              <a:t> que la </a:t>
            </a:r>
            <a:r>
              <a:rPr lang="en-US" altLang="sv-SE" kern="0" dirty="0" err="1"/>
              <a:t>norma</a:t>
            </a:r>
            <a:r>
              <a:rPr lang="en-US" altLang="sv-SE" kern="0" dirty="0"/>
              <a:t> </a:t>
            </a:r>
            <a:r>
              <a:rPr lang="en-US" altLang="sv-SE" kern="0" dirty="0" err="1"/>
              <a:t>internacional</a:t>
            </a:r>
            <a:r>
              <a:rPr lang="en-US" altLang="sv-SE" kern="0" dirty="0"/>
              <a:t> </a:t>
            </a:r>
            <a:r>
              <a:rPr lang="en-US" altLang="sv-SE" kern="0" dirty="0" err="1"/>
              <a:t>representa</a:t>
            </a:r>
            <a:r>
              <a:rPr lang="en-US" altLang="sv-SE" kern="0" dirty="0"/>
              <a:t> un punto de vista </a:t>
            </a:r>
            <a:r>
              <a:rPr lang="en-US" altLang="sv-SE" kern="0" dirty="0" err="1"/>
              <a:t>común</a:t>
            </a:r>
            <a:r>
              <a:rPr lang="en-US" altLang="sv-SE" kern="0" dirty="0"/>
              <a:t> de las </a:t>
            </a:r>
            <a:r>
              <a:rPr lang="en-US" altLang="sv-SE" kern="0" dirty="0" err="1"/>
              <a:t>partes</a:t>
            </a:r>
            <a:r>
              <a:rPr lang="en-US" altLang="sv-SE" kern="0" dirty="0"/>
              <a:t> </a:t>
            </a:r>
            <a:r>
              <a:rPr lang="en-US" altLang="sv-SE" kern="0" dirty="0" err="1"/>
              <a:t>implicadas</a:t>
            </a:r>
            <a:r>
              <a:rPr lang="en-US" altLang="sv-SE" kern="0" dirty="0"/>
              <a:t> (</a:t>
            </a:r>
            <a:r>
              <a:rPr lang="en-US" altLang="sv-SE" kern="0" dirty="0" err="1"/>
              <a:t>fabricantes</a:t>
            </a:r>
            <a:r>
              <a:rPr lang="en-US" altLang="sv-SE" kern="0" dirty="0"/>
              <a:t>, </a:t>
            </a:r>
            <a:r>
              <a:rPr lang="en-US" altLang="sv-SE" kern="0" dirty="0" err="1"/>
              <a:t>consumidores</a:t>
            </a:r>
            <a:r>
              <a:rPr lang="en-US" altLang="sv-SE" kern="0" dirty="0"/>
              <a:t> e </a:t>
            </a:r>
            <a:r>
              <a:rPr lang="en-US" altLang="sv-SE" kern="0" dirty="0" err="1"/>
              <a:t>investigadores</a:t>
            </a:r>
            <a:r>
              <a:rPr lang="en-US" altLang="sv-SE" kern="0" dirty="0"/>
              <a:t>).</a:t>
            </a:r>
          </a:p>
          <a:p>
            <a:pPr marL="0" indent="0" algn="just">
              <a:buNone/>
            </a:pPr>
            <a:endParaRPr lang="en-US" altLang="sv-SE" kern="0" dirty="0"/>
          </a:p>
          <a:p>
            <a:pPr marL="0" indent="0" algn="just">
              <a:buNone/>
            </a:pPr>
            <a:endParaRPr lang="en-US" altLang="sv-SE" kern="0" dirty="0"/>
          </a:p>
        </p:txBody>
      </p:sp>
      <p:sp>
        <p:nvSpPr>
          <p:cNvPr id="7" name="Shape 71">
            <a:extLst>
              <a:ext uri="{FF2B5EF4-FFF2-40B4-BE49-F238E27FC236}">
                <a16:creationId xmlns:a16="http://schemas.microsoft.com/office/drawing/2014/main" id="{32DD3B8B-95AA-44F2-BAFC-3525DE091497}"/>
              </a:ext>
            </a:extLst>
          </p:cNvPr>
          <p:cNvSpPr txBox="1"/>
          <p:nvPr/>
        </p:nvSpPr>
        <p:spPr>
          <a:xfrm>
            <a:off x="2035596" y="1061368"/>
            <a:ext cx="5013096" cy="428901"/>
          </a:xfrm>
          <a:prstGeom prst="rect">
            <a:avLst/>
          </a:prstGeom>
          <a:noFill/>
          <a:ln>
            <a:noFill/>
          </a:ln>
        </p:spPr>
        <p:txBody>
          <a:bodyPr lIns="91425" tIns="91425" rIns="91425" bIns="91425" anchor="t" anchorCtr="0">
            <a:noAutofit/>
          </a:bodyPr>
          <a:lstStyle/>
          <a:p>
            <a:pPr>
              <a:spcBef>
                <a:spcPts val="0"/>
              </a:spcBef>
              <a:buNone/>
            </a:pPr>
            <a:r>
              <a:rPr lang="es-MX" sz="2000" b="1" dirty="0">
                <a:latin typeface="+mn-lt"/>
              </a:rPr>
              <a:t>¿Que son las normas internacionales? </a:t>
            </a:r>
          </a:p>
        </p:txBody>
      </p:sp>
      <p:pic>
        <p:nvPicPr>
          <p:cNvPr id="1026" name="Picture 2" descr="Resultado de imagen para logo de ieee">
            <a:extLst>
              <a:ext uri="{FF2B5EF4-FFF2-40B4-BE49-F238E27FC236}">
                <a16:creationId xmlns:a16="http://schemas.microsoft.com/office/drawing/2014/main" id="{076EE921-8ACB-4891-9D9C-043EE5B2D00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56219" y="3454328"/>
            <a:ext cx="2775097" cy="987665"/>
          </a:xfrm>
          <a:prstGeom prst="rect">
            <a:avLst/>
          </a:prstGeom>
          <a:noFill/>
          <a:extLst>
            <a:ext uri="{909E8E84-426E-40DD-AFC4-6F175D3DCCD1}">
              <a14:hiddenFill xmlns:a14="http://schemas.microsoft.com/office/drawing/2010/main">
                <a:solidFill>
                  <a:srgbClr val="FFFFFF"/>
                </a:solidFill>
              </a14:hiddenFill>
            </a:ext>
          </a:extLst>
        </p:spPr>
      </p:pic>
      <p:pic>
        <p:nvPicPr>
          <p:cNvPr id="3" name="Imagen 2">
            <a:extLst>
              <a:ext uri="{FF2B5EF4-FFF2-40B4-BE49-F238E27FC236}">
                <a16:creationId xmlns:a16="http://schemas.microsoft.com/office/drawing/2014/main" id="{60DAB0FE-9506-431C-ACD0-E12F2A101E9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98627" y="3570473"/>
            <a:ext cx="914400" cy="795130"/>
          </a:xfrm>
          <a:prstGeom prst="rect">
            <a:avLst/>
          </a:prstGeom>
        </p:spPr>
      </p:pic>
      <p:sp>
        <p:nvSpPr>
          <p:cNvPr id="9" name="Title 1">
            <a:extLst>
              <a:ext uri="{FF2B5EF4-FFF2-40B4-BE49-F238E27FC236}">
                <a16:creationId xmlns:a16="http://schemas.microsoft.com/office/drawing/2014/main" id="{D848B827-979F-4955-846F-418224E0C6C2}"/>
              </a:ext>
            </a:extLst>
          </p:cNvPr>
          <p:cNvSpPr txBox="1">
            <a:spLocks/>
          </p:cNvSpPr>
          <p:nvPr/>
        </p:nvSpPr>
        <p:spPr bwMode="auto">
          <a:xfrm>
            <a:off x="2560956" y="284315"/>
            <a:ext cx="6238775"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a:t>Normas</a:t>
            </a:r>
            <a:r>
              <a:rPr lang="en-GB" kern="0" dirty="0"/>
              <a:t> </a:t>
            </a:r>
            <a:r>
              <a:rPr lang="en-GB" kern="0" dirty="0" err="1"/>
              <a:t>internacionales</a:t>
            </a:r>
            <a:endParaRPr lang="en-GB" kern="0" dirty="0"/>
          </a:p>
        </p:txBody>
      </p:sp>
    </p:spTree>
    <p:extLst>
      <p:ext uri="{BB962C8B-B14F-4D97-AF65-F5344CB8AC3E}">
        <p14:creationId xmlns:p14="http://schemas.microsoft.com/office/powerpoint/2010/main" val="2496458661"/>
      </p:ext>
    </p:extLst>
  </p:cSld>
  <p:clrMapOvr>
    <a:masterClrMapping/>
  </p:clrMapOvr>
  <p:transition spd="slow"/>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a:extLst>
              <a:ext uri="{FF2B5EF4-FFF2-40B4-BE49-F238E27FC236}">
                <a16:creationId xmlns:a16="http://schemas.microsoft.com/office/drawing/2014/main" id="{AF6A6A79-BD51-4CB2-B3B9-2494C5B2811D}"/>
              </a:ext>
            </a:extLst>
          </p:cNvPr>
          <p:cNvSpPr txBox="1">
            <a:spLocks noChangeArrowheads="1"/>
          </p:cNvSpPr>
          <p:nvPr/>
        </p:nvSpPr>
        <p:spPr>
          <a:xfrm>
            <a:off x="927100" y="1541197"/>
            <a:ext cx="7327900" cy="3130194"/>
          </a:xfrm>
          <a:prstGeom prst="rect">
            <a:avLst/>
          </a:prstGeom>
        </p:spPr>
        <p:txBody>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r>
              <a:rPr lang="en-US" altLang="sv-SE" kern="0" dirty="0" err="1"/>
              <a:t>Facilitan</a:t>
            </a:r>
            <a:r>
              <a:rPr lang="en-US" altLang="sv-SE" kern="0" dirty="0"/>
              <a:t> el </a:t>
            </a:r>
            <a:r>
              <a:rPr lang="en-US" altLang="sv-SE" kern="0" dirty="0" err="1"/>
              <a:t>comercio</a:t>
            </a:r>
            <a:r>
              <a:rPr lang="en-US" altLang="sv-SE" kern="0" dirty="0"/>
              <a:t> </a:t>
            </a:r>
            <a:r>
              <a:rPr lang="en-US" altLang="sv-SE" kern="0" dirty="0" err="1"/>
              <a:t>mundial</a:t>
            </a:r>
            <a:r>
              <a:rPr lang="en-US" altLang="sv-SE" kern="0" dirty="0"/>
              <a:t> y la </a:t>
            </a:r>
            <a:r>
              <a:rPr lang="en-US" altLang="sv-SE" kern="0" dirty="0" err="1"/>
              <a:t>transferencia</a:t>
            </a:r>
            <a:r>
              <a:rPr lang="en-US" altLang="sv-SE" kern="0" dirty="0"/>
              <a:t> de </a:t>
            </a:r>
            <a:r>
              <a:rPr lang="en-US" altLang="sv-SE" kern="0" dirty="0" err="1"/>
              <a:t>tecnología</a:t>
            </a:r>
            <a:endParaRPr lang="nl-NL" altLang="sv-SE" kern="0" dirty="0"/>
          </a:p>
          <a:p>
            <a:r>
              <a:rPr lang="en-US" altLang="sv-SE" kern="0" dirty="0" err="1"/>
              <a:t>Garantizan</a:t>
            </a:r>
            <a:r>
              <a:rPr lang="en-US" altLang="sv-SE" kern="0" dirty="0"/>
              <a:t> la </a:t>
            </a:r>
            <a:r>
              <a:rPr lang="en-US" altLang="sv-SE" kern="0" dirty="0" err="1"/>
              <a:t>calidad</a:t>
            </a:r>
            <a:r>
              <a:rPr lang="en-US" altLang="sv-SE" kern="0" dirty="0"/>
              <a:t> de </a:t>
            </a:r>
            <a:r>
              <a:rPr lang="en-US" altLang="sv-SE" kern="0" dirty="0" err="1"/>
              <a:t>bienes</a:t>
            </a:r>
            <a:r>
              <a:rPr lang="en-US" altLang="sv-SE" kern="0" dirty="0"/>
              <a:t> y </a:t>
            </a:r>
            <a:r>
              <a:rPr lang="en-US" altLang="sv-SE" kern="0" dirty="0" err="1"/>
              <a:t>servicios</a:t>
            </a:r>
            <a:endParaRPr lang="en-US" altLang="sv-SE" kern="0" dirty="0"/>
          </a:p>
          <a:p>
            <a:r>
              <a:rPr lang="en-US" altLang="sv-SE" kern="0" dirty="0" err="1"/>
              <a:t>Contribuyen</a:t>
            </a:r>
            <a:r>
              <a:rPr lang="en-US" altLang="sv-SE" kern="0" dirty="0"/>
              <a:t> a la </a:t>
            </a:r>
            <a:r>
              <a:rPr lang="en-US" altLang="sv-SE" kern="0" dirty="0" err="1"/>
              <a:t>seguridad</a:t>
            </a:r>
            <a:r>
              <a:rPr lang="en-US" altLang="sv-SE" kern="0" dirty="0"/>
              <a:t> y </a:t>
            </a:r>
            <a:r>
              <a:rPr lang="en-US" altLang="sv-SE" kern="0" dirty="0" err="1"/>
              <a:t>protección</a:t>
            </a:r>
            <a:r>
              <a:rPr lang="en-US" altLang="sv-SE" kern="0" dirty="0"/>
              <a:t> del medio </a:t>
            </a:r>
            <a:r>
              <a:rPr lang="en-US" altLang="sv-SE" kern="0" dirty="0" err="1"/>
              <a:t>ambiente</a:t>
            </a:r>
            <a:endParaRPr lang="en-US" altLang="sv-SE" kern="0" dirty="0"/>
          </a:p>
          <a:p>
            <a:r>
              <a:rPr lang="en-US" altLang="sv-SE" kern="0" dirty="0" err="1"/>
              <a:t>Garantizan</a:t>
            </a:r>
            <a:r>
              <a:rPr lang="en-US" altLang="sv-SE" kern="0" dirty="0"/>
              <a:t> </a:t>
            </a:r>
            <a:r>
              <a:rPr lang="en-US" altLang="sv-SE" kern="0" dirty="0" err="1"/>
              <a:t>interoperatividad</a:t>
            </a:r>
            <a:r>
              <a:rPr lang="en-US" altLang="sv-SE" kern="0" dirty="0"/>
              <a:t> de </a:t>
            </a:r>
            <a:r>
              <a:rPr lang="en-US" altLang="sv-SE" kern="0" dirty="0" err="1"/>
              <a:t>equipos</a:t>
            </a:r>
            <a:r>
              <a:rPr lang="en-US" altLang="sv-SE" kern="0" dirty="0"/>
              <a:t> y </a:t>
            </a:r>
            <a:r>
              <a:rPr lang="en-US" altLang="sv-SE" kern="0" dirty="0" err="1"/>
              <a:t>sistemas</a:t>
            </a:r>
            <a:endParaRPr lang="en-US" altLang="sv-SE" kern="0" dirty="0"/>
          </a:p>
          <a:p>
            <a:r>
              <a:rPr lang="en-US" altLang="sv-SE" kern="0" dirty="0" err="1"/>
              <a:t>Reflejan</a:t>
            </a:r>
            <a:r>
              <a:rPr lang="en-US" altLang="sv-SE" kern="0" dirty="0"/>
              <a:t> la major </a:t>
            </a:r>
            <a:r>
              <a:rPr lang="en-US" altLang="sv-SE" kern="0" dirty="0" err="1"/>
              <a:t>experiencia</a:t>
            </a:r>
            <a:r>
              <a:rPr lang="en-US" altLang="sv-SE" kern="0" dirty="0"/>
              <a:t> de los </a:t>
            </a:r>
            <a:r>
              <a:rPr lang="en-US" altLang="sv-SE" kern="0" dirty="0" err="1"/>
              <a:t>representantes</a:t>
            </a:r>
            <a:r>
              <a:rPr lang="en-US" altLang="sv-SE" kern="0" dirty="0"/>
              <a:t> de la </a:t>
            </a:r>
            <a:r>
              <a:rPr lang="en-US" altLang="sv-SE" kern="0" dirty="0" err="1"/>
              <a:t>industria</a:t>
            </a:r>
            <a:r>
              <a:rPr lang="en-US" altLang="sv-SE" kern="0" dirty="0"/>
              <a:t>, </a:t>
            </a:r>
            <a:r>
              <a:rPr lang="en-US" altLang="sv-SE" kern="0" dirty="0" err="1"/>
              <a:t>investigadores</a:t>
            </a:r>
            <a:r>
              <a:rPr lang="en-US" altLang="sv-SE" kern="0" dirty="0"/>
              <a:t> y </a:t>
            </a:r>
            <a:r>
              <a:rPr lang="en-US" altLang="sv-SE" kern="0" dirty="0" err="1"/>
              <a:t>consumidores</a:t>
            </a:r>
            <a:endParaRPr lang="en-US" altLang="sv-SE" kern="0" dirty="0"/>
          </a:p>
          <a:p>
            <a:r>
              <a:rPr lang="en-US" altLang="sv-SE" kern="0" dirty="0" err="1"/>
              <a:t>Permite</a:t>
            </a:r>
            <a:r>
              <a:rPr lang="en-US" altLang="sv-SE" kern="0" dirty="0"/>
              <a:t> que los </a:t>
            </a:r>
            <a:r>
              <a:rPr lang="en-US" altLang="sv-SE" kern="0" dirty="0" err="1"/>
              <a:t>competidores</a:t>
            </a:r>
            <a:r>
              <a:rPr lang="en-US" altLang="sv-SE" kern="0" dirty="0"/>
              <a:t> </a:t>
            </a:r>
            <a:r>
              <a:rPr lang="en-US" altLang="sv-SE" kern="0" dirty="0" err="1"/>
              <a:t>compartan</a:t>
            </a:r>
            <a:r>
              <a:rPr lang="en-US" altLang="sv-SE" kern="0" dirty="0"/>
              <a:t> sus </a:t>
            </a:r>
            <a:r>
              <a:rPr lang="en-US" altLang="sv-SE" kern="0" dirty="0" err="1"/>
              <a:t>necesidades</a:t>
            </a:r>
            <a:r>
              <a:rPr lang="en-US" altLang="sv-SE" kern="0" dirty="0"/>
              <a:t> </a:t>
            </a:r>
            <a:r>
              <a:rPr lang="en-US" altLang="sv-SE" kern="0" dirty="0" err="1"/>
              <a:t>en</a:t>
            </a:r>
            <a:r>
              <a:rPr lang="en-US" altLang="sv-SE" kern="0" dirty="0"/>
              <a:t> un </a:t>
            </a:r>
            <a:r>
              <a:rPr lang="en-US" altLang="sv-SE" kern="0" dirty="0" err="1"/>
              <a:t>ambiente</a:t>
            </a:r>
            <a:r>
              <a:rPr lang="en-US" altLang="sv-SE" kern="0" dirty="0"/>
              <a:t> neutral</a:t>
            </a:r>
          </a:p>
          <a:p>
            <a:pPr marL="0" indent="0">
              <a:buNone/>
            </a:pPr>
            <a:endParaRPr lang="en-US" altLang="sv-SE" kern="0" dirty="0"/>
          </a:p>
          <a:p>
            <a:endParaRPr lang="en-US" altLang="sv-SE" kern="0" dirty="0"/>
          </a:p>
        </p:txBody>
      </p:sp>
      <p:sp>
        <p:nvSpPr>
          <p:cNvPr id="6" name="Shape 71">
            <a:extLst>
              <a:ext uri="{FF2B5EF4-FFF2-40B4-BE49-F238E27FC236}">
                <a16:creationId xmlns:a16="http://schemas.microsoft.com/office/drawing/2014/main" id="{ED0EFA63-0D56-4C4F-95C7-60E59EF79E8B}"/>
              </a:ext>
            </a:extLst>
          </p:cNvPr>
          <p:cNvSpPr txBox="1"/>
          <p:nvPr/>
        </p:nvSpPr>
        <p:spPr>
          <a:xfrm>
            <a:off x="1843290" y="912283"/>
            <a:ext cx="5565511" cy="428901"/>
          </a:xfrm>
          <a:prstGeom prst="rect">
            <a:avLst/>
          </a:prstGeom>
          <a:noFill/>
          <a:ln>
            <a:noFill/>
          </a:ln>
        </p:spPr>
        <p:txBody>
          <a:bodyPr lIns="91425" tIns="91425" rIns="91425" bIns="91425" anchor="t" anchorCtr="0">
            <a:noAutofit/>
          </a:bodyPr>
          <a:lstStyle/>
          <a:p>
            <a:pPr>
              <a:spcBef>
                <a:spcPts val="0"/>
              </a:spcBef>
              <a:buNone/>
            </a:pPr>
            <a:r>
              <a:rPr lang="es-MX" sz="2000" b="1" dirty="0">
                <a:latin typeface="+mn-lt"/>
              </a:rPr>
              <a:t>Importancia de las normas internacionales</a:t>
            </a:r>
          </a:p>
        </p:txBody>
      </p:sp>
      <p:sp>
        <p:nvSpPr>
          <p:cNvPr id="7" name="Title 1">
            <a:extLst>
              <a:ext uri="{FF2B5EF4-FFF2-40B4-BE49-F238E27FC236}">
                <a16:creationId xmlns:a16="http://schemas.microsoft.com/office/drawing/2014/main" id="{E4D87CA2-BBCA-4563-9255-DFA34ECD2F99}"/>
              </a:ext>
            </a:extLst>
          </p:cNvPr>
          <p:cNvSpPr txBox="1">
            <a:spLocks/>
          </p:cNvSpPr>
          <p:nvPr/>
        </p:nvSpPr>
        <p:spPr bwMode="auto">
          <a:xfrm>
            <a:off x="2560956" y="284315"/>
            <a:ext cx="6238775"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a:t>Normas</a:t>
            </a:r>
            <a:r>
              <a:rPr lang="en-GB" kern="0" dirty="0"/>
              <a:t> </a:t>
            </a:r>
            <a:r>
              <a:rPr lang="en-GB" kern="0" dirty="0" err="1"/>
              <a:t>internacionales</a:t>
            </a:r>
            <a:endParaRPr lang="en-GB" kern="0" dirty="0"/>
          </a:p>
        </p:txBody>
      </p:sp>
    </p:spTree>
    <p:extLst>
      <p:ext uri="{BB962C8B-B14F-4D97-AF65-F5344CB8AC3E}">
        <p14:creationId xmlns:p14="http://schemas.microsoft.com/office/powerpoint/2010/main" val="3316548574"/>
      </p:ext>
    </p:extLst>
  </p:cSld>
  <p:clrMapOvr>
    <a:masterClrMapping/>
  </p:clrMapOvr>
  <p:transition spd="slow"/>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AEEFEE80-49E9-4A9F-B859-EEE5FCF3DA8C}"/>
              </a:ext>
            </a:extLst>
          </p:cNvPr>
          <p:cNvSpPr txBox="1">
            <a:spLocks/>
          </p:cNvSpPr>
          <p:nvPr/>
        </p:nvSpPr>
        <p:spPr>
          <a:xfrm>
            <a:off x="257257" y="1406769"/>
            <a:ext cx="4525756" cy="3395430"/>
          </a:xfrm>
          <a:prstGeom prst="rect">
            <a:avLst/>
          </a:prstGeom>
        </p:spPr>
        <p:txBody>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r>
              <a:rPr lang="en-GB" sz="1400" kern="0" dirty="0"/>
              <a:t>IEC 62271</a:t>
            </a:r>
          </a:p>
          <a:p>
            <a:pPr lvl="1"/>
            <a:r>
              <a:rPr lang="en-GB" sz="1400" kern="0" dirty="0"/>
              <a:t>-1 Common specifications for HV </a:t>
            </a:r>
            <a:r>
              <a:rPr lang="en-GB" sz="1400" kern="0" dirty="0" err="1"/>
              <a:t>swichtgear</a:t>
            </a:r>
            <a:endParaRPr lang="en-GB" sz="1400" kern="0" dirty="0"/>
          </a:p>
          <a:p>
            <a:pPr lvl="1"/>
            <a:r>
              <a:rPr lang="en-GB" sz="1400" kern="0" dirty="0"/>
              <a:t>-100 High voltage alternating current circuit-breakers</a:t>
            </a:r>
          </a:p>
          <a:p>
            <a:pPr lvl="1"/>
            <a:r>
              <a:rPr lang="en-GB" sz="1400" kern="0" dirty="0"/>
              <a:t>-101 </a:t>
            </a:r>
            <a:r>
              <a:rPr lang="en-GB" sz="1400" kern="0" dirty="0" err="1"/>
              <a:t>Sinthetic</a:t>
            </a:r>
            <a:r>
              <a:rPr lang="en-GB" sz="1400" kern="0" dirty="0"/>
              <a:t> testing</a:t>
            </a:r>
          </a:p>
          <a:p>
            <a:pPr lvl="1"/>
            <a:r>
              <a:rPr lang="en-GB" sz="1400" kern="0" dirty="0"/>
              <a:t>-108 High voltage alternating current disconnecting circuit-breakers for rated voltages of 72,5 kV and above</a:t>
            </a:r>
          </a:p>
          <a:p>
            <a:pPr lvl="1"/>
            <a:r>
              <a:rPr lang="en-GB" sz="1400" kern="0" dirty="0"/>
              <a:t>-110 Inductive load switching </a:t>
            </a:r>
          </a:p>
          <a:p>
            <a:pPr lvl="1"/>
            <a:r>
              <a:rPr lang="en-GB" sz="1400" kern="0" dirty="0"/>
              <a:t>-200 AC metal enclosed </a:t>
            </a:r>
            <a:r>
              <a:rPr lang="en-GB" sz="1400" kern="0" dirty="0" err="1"/>
              <a:t>swichtgear</a:t>
            </a:r>
            <a:r>
              <a:rPr lang="en-GB" sz="1400" kern="0" dirty="0"/>
              <a:t> and </a:t>
            </a:r>
            <a:r>
              <a:rPr lang="en-GB" sz="1400" kern="0" dirty="0" err="1"/>
              <a:t>controlgear</a:t>
            </a:r>
            <a:r>
              <a:rPr lang="en-GB" sz="1400" kern="0" dirty="0"/>
              <a:t> for rated voltages above 1 kV and up to and including 52 kV</a:t>
            </a:r>
          </a:p>
        </p:txBody>
      </p:sp>
      <p:sp>
        <p:nvSpPr>
          <p:cNvPr id="6" name="Content Placeholder 2">
            <a:extLst>
              <a:ext uri="{FF2B5EF4-FFF2-40B4-BE49-F238E27FC236}">
                <a16:creationId xmlns:a16="http://schemas.microsoft.com/office/drawing/2014/main" id="{B72CE8E2-EFC7-4B33-8D2D-5FCD8070F39E}"/>
              </a:ext>
            </a:extLst>
          </p:cNvPr>
          <p:cNvSpPr txBox="1">
            <a:spLocks/>
          </p:cNvSpPr>
          <p:nvPr/>
        </p:nvSpPr>
        <p:spPr>
          <a:xfrm>
            <a:off x="4751042" y="1406769"/>
            <a:ext cx="4392957" cy="3235942"/>
          </a:xfrm>
          <a:prstGeom prst="rect">
            <a:avLst/>
          </a:prstGeom>
        </p:spPr>
        <p:txBody>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r>
              <a:rPr lang="en-GB" sz="1400" kern="0" dirty="0"/>
              <a:t>IEEE  C37</a:t>
            </a:r>
          </a:p>
          <a:p>
            <a:pPr lvl="1"/>
            <a:r>
              <a:rPr lang="en-GB" sz="1400" kern="0" dirty="0"/>
              <a:t>.100.1 </a:t>
            </a:r>
            <a:r>
              <a:rPr lang="en-GB" sz="1400" kern="0" dirty="0" smtClean="0"/>
              <a:t>Common </a:t>
            </a:r>
            <a:r>
              <a:rPr lang="en-GB" sz="1400" kern="0" dirty="0"/>
              <a:t>requirements for power </a:t>
            </a:r>
            <a:r>
              <a:rPr lang="en-GB" sz="1400" kern="0" dirty="0" err="1"/>
              <a:t>swichtgear</a:t>
            </a:r>
            <a:endParaRPr lang="en-GB" sz="1400" kern="0" dirty="0"/>
          </a:p>
          <a:p>
            <a:pPr lvl="1"/>
            <a:r>
              <a:rPr lang="en-GB" sz="1400" kern="0" dirty="0"/>
              <a:t>.04 Ratings and requirements for AC HV circuit-breakers</a:t>
            </a:r>
          </a:p>
          <a:p>
            <a:pPr lvl="1"/>
            <a:r>
              <a:rPr lang="en-GB" sz="1400" kern="0" dirty="0"/>
              <a:t>.06 Preferred ratings</a:t>
            </a:r>
          </a:p>
          <a:p>
            <a:pPr lvl="1"/>
            <a:r>
              <a:rPr lang="en-GB" sz="1400" kern="0" dirty="0"/>
              <a:t>.09 Test procedure </a:t>
            </a:r>
          </a:p>
          <a:p>
            <a:pPr lvl="1"/>
            <a:r>
              <a:rPr lang="en-GB" sz="1400" kern="0" dirty="0"/>
              <a:t>.010 Application guide for AC HV </a:t>
            </a:r>
            <a:r>
              <a:rPr lang="en-GB" sz="1400" kern="0" dirty="0" smtClean="0"/>
              <a:t/>
            </a:r>
            <a:br>
              <a:rPr lang="en-GB" sz="1400" kern="0" dirty="0" smtClean="0"/>
            </a:br>
            <a:r>
              <a:rPr lang="en-GB" sz="1400" kern="0" dirty="0" smtClean="0"/>
              <a:t>circuit-breakers</a:t>
            </a:r>
            <a:endParaRPr lang="en-GB" sz="1400" kern="0" dirty="0"/>
          </a:p>
          <a:p>
            <a:pPr lvl="1"/>
            <a:r>
              <a:rPr lang="en-GB" sz="1400" kern="0" dirty="0"/>
              <a:t>011. Guide for the application of transient recovery voltage for AC HV circuit-breakers</a:t>
            </a:r>
          </a:p>
        </p:txBody>
      </p:sp>
      <p:sp>
        <p:nvSpPr>
          <p:cNvPr id="7" name="Title 1">
            <a:extLst>
              <a:ext uri="{FF2B5EF4-FFF2-40B4-BE49-F238E27FC236}">
                <a16:creationId xmlns:a16="http://schemas.microsoft.com/office/drawing/2014/main" id="{7C8BA796-A7AF-4EB4-AC2B-3DAB2741D4E0}"/>
              </a:ext>
            </a:extLst>
          </p:cNvPr>
          <p:cNvSpPr txBox="1">
            <a:spLocks/>
          </p:cNvSpPr>
          <p:nvPr/>
        </p:nvSpPr>
        <p:spPr bwMode="auto">
          <a:xfrm>
            <a:off x="2560956" y="284315"/>
            <a:ext cx="6238775"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a:t>Normas</a:t>
            </a:r>
            <a:r>
              <a:rPr lang="en-GB" kern="0" dirty="0"/>
              <a:t> </a:t>
            </a:r>
            <a:r>
              <a:rPr lang="en-GB" kern="0" dirty="0" err="1"/>
              <a:t>internacionales</a:t>
            </a:r>
            <a:endParaRPr lang="en-GB" kern="0" dirty="0"/>
          </a:p>
        </p:txBody>
      </p:sp>
    </p:spTree>
    <p:extLst>
      <p:ext uri="{BB962C8B-B14F-4D97-AF65-F5344CB8AC3E}">
        <p14:creationId xmlns:p14="http://schemas.microsoft.com/office/powerpoint/2010/main" val="2664646368"/>
      </p:ext>
    </p:extLst>
  </p:cSld>
  <p:clrMapOvr>
    <a:masterClrMapping/>
  </p:clrMapOvr>
  <p:transition spd="slow"/>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84CF75C2-7075-4889-9458-FC362CFD3B08}"/>
              </a:ext>
            </a:extLst>
          </p:cNvPr>
          <p:cNvPicPr>
            <a:picLocks noChangeAspect="1"/>
          </p:cNvPicPr>
          <p:nvPr/>
        </p:nvPicPr>
        <p:blipFill>
          <a:blip r:embed="rId2"/>
          <a:stretch>
            <a:fillRect/>
          </a:stretch>
        </p:blipFill>
        <p:spPr>
          <a:xfrm>
            <a:off x="4712544" y="979369"/>
            <a:ext cx="4124342" cy="3533678"/>
          </a:xfrm>
          <a:prstGeom prst="rect">
            <a:avLst/>
          </a:prstGeom>
          <a:ln w="25400">
            <a:solidFill>
              <a:schemeClr val="accent1"/>
            </a:solidFill>
          </a:ln>
        </p:spPr>
      </p:pic>
      <p:pic>
        <p:nvPicPr>
          <p:cNvPr id="7" name="Imagen 6">
            <a:extLst>
              <a:ext uri="{FF2B5EF4-FFF2-40B4-BE49-F238E27FC236}">
                <a16:creationId xmlns:a16="http://schemas.microsoft.com/office/drawing/2014/main" id="{879B6A27-ACC2-4676-B542-9C475F4C938C}"/>
              </a:ext>
            </a:extLst>
          </p:cNvPr>
          <p:cNvPicPr>
            <a:picLocks noChangeAspect="1"/>
          </p:cNvPicPr>
          <p:nvPr/>
        </p:nvPicPr>
        <p:blipFill>
          <a:blip r:embed="rId3"/>
          <a:stretch>
            <a:fillRect/>
          </a:stretch>
        </p:blipFill>
        <p:spPr>
          <a:xfrm>
            <a:off x="785193" y="983483"/>
            <a:ext cx="3767123" cy="3744074"/>
          </a:xfrm>
          <a:prstGeom prst="rect">
            <a:avLst/>
          </a:prstGeom>
          <a:ln w="25400">
            <a:solidFill>
              <a:schemeClr val="accent1"/>
            </a:solidFill>
          </a:ln>
        </p:spPr>
      </p:pic>
      <p:sp>
        <p:nvSpPr>
          <p:cNvPr id="9" name="Title 1">
            <a:extLst>
              <a:ext uri="{FF2B5EF4-FFF2-40B4-BE49-F238E27FC236}">
                <a16:creationId xmlns:a16="http://schemas.microsoft.com/office/drawing/2014/main" id="{56AE96FF-3C18-4BB1-A0E5-27E2FE661E65}"/>
              </a:ext>
            </a:extLst>
          </p:cNvPr>
          <p:cNvSpPr txBox="1">
            <a:spLocks/>
          </p:cNvSpPr>
          <p:nvPr/>
        </p:nvSpPr>
        <p:spPr bwMode="auto">
          <a:xfrm>
            <a:off x="2560956" y="284315"/>
            <a:ext cx="6238775"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a:t>Normas</a:t>
            </a:r>
            <a:r>
              <a:rPr lang="en-GB" kern="0" dirty="0"/>
              <a:t> </a:t>
            </a:r>
            <a:r>
              <a:rPr lang="en-GB" kern="0" dirty="0" err="1"/>
              <a:t>internacionales</a:t>
            </a:r>
            <a:endParaRPr lang="en-GB" kern="0" dirty="0"/>
          </a:p>
        </p:txBody>
      </p:sp>
    </p:spTree>
    <p:extLst>
      <p:ext uri="{BB962C8B-B14F-4D97-AF65-F5344CB8AC3E}">
        <p14:creationId xmlns:p14="http://schemas.microsoft.com/office/powerpoint/2010/main" val="824772030"/>
      </p:ext>
    </p:extLst>
  </p:cSld>
  <p:clrMapOvr>
    <a:masterClrMapping/>
  </p:clrMapOvr>
  <p:transition spd="slow"/>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a:t>Pruebas</a:t>
            </a:r>
            <a:r>
              <a:rPr lang="en-GB" dirty="0"/>
              <a:t> a </a:t>
            </a:r>
            <a:r>
              <a:rPr lang="en-GB" dirty="0" err="1"/>
              <a:t>Interruptores</a:t>
            </a:r>
            <a:endParaRPr lang="en-GB" dirty="0"/>
          </a:p>
        </p:txBody>
      </p:sp>
    </p:spTree>
    <p:extLst>
      <p:ext uri="{BB962C8B-B14F-4D97-AF65-F5344CB8AC3E}">
        <p14:creationId xmlns:p14="http://schemas.microsoft.com/office/powerpoint/2010/main" val="3815974355"/>
      </p:ext>
    </p:extLst>
  </p:cSld>
  <p:clrMapOvr>
    <a:masterClrMapping/>
  </p:clrMapOvr>
  <p:transition spd="slow"/>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D5E68849-52C2-4E64-8E57-E85FB6935B01}"/>
              </a:ext>
            </a:extLst>
          </p:cNvPr>
          <p:cNvSpPr txBox="1">
            <a:spLocks/>
          </p:cNvSpPr>
          <p:nvPr/>
        </p:nvSpPr>
        <p:spPr bwMode="auto">
          <a:xfrm>
            <a:off x="2560956" y="284315"/>
            <a:ext cx="6238775"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a:t>Pruebas</a:t>
            </a:r>
            <a:r>
              <a:rPr lang="en-GB" kern="0" dirty="0"/>
              <a:t> a </a:t>
            </a:r>
            <a:r>
              <a:rPr lang="en-GB" kern="0" dirty="0" err="1"/>
              <a:t>interruptores</a:t>
            </a:r>
            <a:endParaRPr lang="en-GB" kern="0" dirty="0"/>
          </a:p>
        </p:txBody>
      </p:sp>
      <p:sp>
        <p:nvSpPr>
          <p:cNvPr id="2" name="Rectángulo redondeado 1"/>
          <p:cNvSpPr/>
          <p:nvPr/>
        </p:nvSpPr>
        <p:spPr bwMode="auto">
          <a:xfrm>
            <a:off x="757084" y="1219201"/>
            <a:ext cx="1976284" cy="471948"/>
          </a:xfrm>
          <a:prstGeom prst="roundRect">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s-CO" sz="1600" b="1" dirty="0" smtClean="0">
                <a:solidFill>
                  <a:schemeClr val="bg1"/>
                </a:solidFill>
                <a:latin typeface="Arial" pitchFamily="34" charset="0"/>
              </a:rPr>
              <a:t>DESEMPEÑO</a:t>
            </a:r>
            <a:endParaRPr kumimoji="0" lang="es-CO" sz="1600" b="1" i="0" u="none" strike="noStrike" cap="none" normalizeH="0" dirty="0" smtClean="0">
              <a:ln>
                <a:noFill/>
              </a:ln>
              <a:solidFill>
                <a:schemeClr val="bg1"/>
              </a:solidFill>
              <a:effectLst/>
              <a:latin typeface="Arial" pitchFamily="34" charset="0"/>
            </a:endParaRPr>
          </a:p>
        </p:txBody>
      </p:sp>
      <p:sp>
        <p:nvSpPr>
          <p:cNvPr id="7" name="Rectángulo redondeado 6"/>
          <p:cNvSpPr/>
          <p:nvPr/>
        </p:nvSpPr>
        <p:spPr bwMode="auto">
          <a:xfrm>
            <a:off x="752169" y="1892709"/>
            <a:ext cx="1976284" cy="471948"/>
          </a:xfrm>
          <a:prstGeom prst="roundRect">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s-CO" sz="1600" b="1" dirty="0" smtClean="0">
                <a:solidFill>
                  <a:schemeClr val="bg1"/>
                </a:solidFill>
                <a:latin typeface="Arial" pitchFamily="34" charset="0"/>
              </a:rPr>
              <a:t>TIPO</a:t>
            </a:r>
            <a:endParaRPr kumimoji="0" lang="es-CO" sz="1600" b="1" i="0" u="none" strike="noStrike" cap="none" normalizeH="0" dirty="0" smtClean="0">
              <a:ln>
                <a:noFill/>
              </a:ln>
              <a:solidFill>
                <a:schemeClr val="bg1"/>
              </a:solidFill>
              <a:effectLst/>
              <a:latin typeface="Arial" pitchFamily="34" charset="0"/>
            </a:endParaRPr>
          </a:p>
        </p:txBody>
      </p:sp>
      <p:sp>
        <p:nvSpPr>
          <p:cNvPr id="8" name="Rectángulo redondeado 7"/>
          <p:cNvSpPr/>
          <p:nvPr/>
        </p:nvSpPr>
        <p:spPr bwMode="auto">
          <a:xfrm>
            <a:off x="757083" y="2566220"/>
            <a:ext cx="1976284" cy="471948"/>
          </a:xfrm>
          <a:prstGeom prst="roundRect">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s-CO" sz="1600" b="1" dirty="0" smtClean="0">
                <a:solidFill>
                  <a:schemeClr val="bg1"/>
                </a:solidFill>
                <a:latin typeface="Arial" pitchFamily="34" charset="0"/>
              </a:rPr>
              <a:t>RUTINA</a:t>
            </a:r>
            <a:endParaRPr kumimoji="0" lang="es-CO" sz="1600" b="1" i="0" u="none" strike="noStrike" cap="none" normalizeH="0" dirty="0" smtClean="0">
              <a:ln>
                <a:noFill/>
              </a:ln>
              <a:solidFill>
                <a:schemeClr val="bg1"/>
              </a:solidFill>
              <a:effectLst/>
              <a:latin typeface="Arial" pitchFamily="34" charset="0"/>
            </a:endParaRPr>
          </a:p>
        </p:txBody>
      </p:sp>
      <p:sp>
        <p:nvSpPr>
          <p:cNvPr id="10" name="Rectángulo redondeado 9"/>
          <p:cNvSpPr/>
          <p:nvPr/>
        </p:nvSpPr>
        <p:spPr bwMode="auto">
          <a:xfrm>
            <a:off x="752166" y="3239727"/>
            <a:ext cx="1976284" cy="471948"/>
          </a:xfrm>
          <a:prstGeom prst="roundRect">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s-CO" sz="1600" b="1" dirty="0" smtClean="0">
                <a:solidFill>
                  <a:schemeClr val="bg1"/>
                </a:solidFill>
                <a:latin typeface="Arial" pitchFamily="34" charset="0"/>
              </a:rPr>
              <a:t>ACEPTACIÓN</a:t>
            </a:r>
            <a:endParaRPr kumimoji="0" lang="es-CO" sz="1600" b="1" i="0" u="none" strike="noStrike" cap="none" normalizeH="0" dirty="0" smtClean="0">
              <a:ln>
                <a:noFill/>
              </a:ln>
              <a:solidFill>
                <a:schemeClr val="bg1"/>
              </a:solidFill>
              <a:effectLst/>
              <a:latin typeface="Arial" pitchFamily="34" charset="0"/>
            </a:endParaRPr>
          </a:p>
        </p:txBody>
      </p:sp>
      <p:sp>
        <p:nvSpPr>
          <p:cNvPr id="12" name="Rectángulo redondeado 11"/>
          <p:cNvSpPr/>
          <p:nvPr/>
        </p:nvSpPr>
        <p:spPr bwMode="auto">
          <a:xfrm>
            <a:off x="747250" y="3923067"/>
            <a:ext cx="1976284" cy="471948"/>
          </a:xfrm>
          <a:prstGeom prst="roundRect">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s-CO" sz="1600" b="1" dirty="0" smtClean="0">
                <a:solidFill>
                  <a:schemeClr val="bg1"/>
                </a:solidFill>
                <a:latin typeface="Arial" pitchFamily="34" charset="0"/>
              </a:rPr>
              <a:t>MANTENIMIENTO</a:t>
            </a:r>
            <a:endParaRPr kumimoji="0" lang="es-CO" sz="1600" b="1" i="0" u="none" strike="noStrike" cap="none" normalizeH="0" dirty="0" smtClean="0">
              <a:ln>
                <a:noFill/>
              </a:ln>
              <a:solidFill>
                <a:schemeClr val="bg1"/>
              </a:solidFill>
              <a:effectLst/>
              <a:latin typeface="Arial" pitchFamily="34" charset="0"/>
            </a:endParaRPr>
          </a:p>
        </p:txBody>
      </p:sp>
      <p:sp>
        <p:nvSpPr>
          <p:cNvPr id="3" name="Abrir llave 2"/>
          <p:cNvSpPr/>
          <p:nvPr/>
        </p:nvSpPr>
        <p:spPr bwMode="auto">
          <a:xfrm>
            <a:off x="2959510" y="1219201"/>
            <a:ext cx="127819" cy="471948"/>
          </a:xfrm>
          <a:prstGeom prst="leftBrace">
            <a:avLst/>
          </a:prstGeom>
          <a:solidFill>
            <a:schemeClr val="bg1"/>
          </a:solidFill>
          <a:ln w="12700" cap="flat" cmpd="sng" algn="ctr">
            <a:solidFill>
              <a:schemeClr val="tx1"/>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smtClean="0">
              <a:ln>
                <a:noFill/>
              </a:ln>
              <a:solidFill>
                <a:schemeClr val="tx1"/>
              </a:solidFill>
              <a:effectLst/>
              <a:latin typeface="Arial" pitchFamily="34" charset="0"/>
            </a:endParaRPr>
          </a:p>
        </p:txBody>
      </p:sp>
      <p:sp>
        <p:nvSpPr>
          <p:cNvPr id="13" name="Abrir llave 12"/>
          <p:cNvSpPr/>
          <p:nvPr/>
        </p:nvSpPr>
        <p:spPr bwMode="auto">
          <a:xfrm>
            <a:off x="2959510" y="1892709"/>
            <a:ext cx="127819" cy="471948"/>
          </a:xfrm>
          <a:prstGeom prst="leftBrace">
            <a:avLst/>
          </a:prstGeom>
          <a:solidFill>
            <a:schemeClr val="bg1"/>
          </a:solidFill>
          <a:ln w="12700" cap="flat" cmpd="sng" algn="ctr">
            <a:solidFill>
              <a:schemeClr val="tx1"/>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smtClean="0">
              <a:ln>
                <a:noFill/>
              </a:ln>
              <a:solidFill>
                <a:schemeClr val="tx1"/>
              </a:solidFill>
              <a:effectLst/>
              <a:latin typeface="Arial" pitchFamily="34" charset="0"/>
            </a:endParaRPr>
          </a:p>
        </p:txBody>
      </p:sp>
      <p:sp>
        <p:nvSpPr>
          <p:cNvPr id="15" name="Abrir llave 14"/>
          <p:cNvSpPr/>
          <p:nvPr/>
        </p:nvSpPr>
        <p:spPr bwMode="auto">
          <a:xfrm>
            <a:off x="2959510" y="2566220"/>
            <a:ext cx="127819" cy="471948"/>
          </a:xfrm>
          <a:prstGeom prst="leftBrace">
            <a:avLst/>
          </a:prstGeom>
          <a:solidFill>
            <a:schemeClr val="bg1"/>
          </a:solidFill>
          <a:ln w="12700" cap="flat" cmpd="sng" algn="ctr">
            <a:solidFill>
              <a:schemeClr val="tx1"/>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smtClean="0">
              <a:ln>
                <a:noFill/>
              </a:ln>
              <a:solidFill>
                <a:schemeClr val="tx1"/>
              </a:solidFill>
              <a:effectLst/>
              <a:latin typeface="Arial" pitchFamily="34" charset="0"/>
            </a:endParaRPr>
          </a:p>
        </p:txBody>
      </p:sp>
      <p:sp>
        <p:nvSpPr>
          <p:cNvPr id="16" name="Abrir llave 15"/>
          <p:cNvSpPr/>
          <p:nvPr/>
        </p:nvSpPr>
        <p:spPr bwMode="auto">
          <a:xfrm>
            <a:off x="2959508" y="3923067"/>
            <a:ext cx="127819" cy="471948"/>
          </a:xfrm>
          <a:prstGeom prst="leftBrace">
            <a:avLst/>
          </a:prstGeom>
          <a:solidFill>
            <a:schemeClr val="bg1"/>
          </a:solidFill>
          <a:ln w="12700" cap="flat" cmpd="sng" algn="ctr">
            <a:solidFill>
              <a:schemeClr val="tx1"/>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smtClean="0">
              <a:ln>
                <a:noFill/>
              </a:ln>
              <a:solidFill>
                <a:schemeClr val="tx1"/>
              </a:solidFill>
              <a:effectLst/>
              <a:latin typeface="Arial" pitchFamily="34" charset="0"/>
            </a:endParaRPr>
          </a:p>
        </p:txBody>
      </p:sp>
      <p:sp>
        <p:nvSpPr>
          <p:cNvPr id="17" name="Abrir llave 16"/>
          <p:cNvSpPr/>
          <p:nvPr/>
        </p:nvSpPr>
        <p:spPr bwMode="auto">
          <a:xfrm>
            <a:off x="2959509" y="3239727"/>
            <a:ext cx="127819" cy="471948"/>
          </a:xfrm>
          <a:prstGeom prst="leftBrace">
            <a:avLst/>
          </a:prstGeom>
          <a:solidFill>
            <a:schemeClr val="bg1"/>
          </a:solidFill>
          <a:ln w="12700" cap="flat" cmpd="sng" algn="ctr">
            <a:solidFill>
              <a:schemeClr val="tx1"/>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smtClean="0">
              <a:ln>
                <a:noFill/>
              </a:ln>
              <a:solidFill>
                <a:schemeClr val="tx1"/>
              </a:solidFill>
              <a:effectLst/>
              <a:latin typeface="Arial" pitchFamily="34" charset="0"/>
            </a:endParaRPr>
          </a:p>
        </p:txBody>
      </p:sp>
      <p:sp>
        <p:nvSpPr>
          <p:cNvPr id="4" name="CuadroTexto 3"/>
          <p:cNvSpPr txBox="1"/>
          <p:nvPr/>
        </p:nvSpPr>
        <p:spPr>
          <a:xfrm>
            <a:off x="3028333" y="1317525"/>
            <a:ext cx="5594557" cy="261610"/>
          </a:xfrm>
          <a:prstGeom prst="rect">
            <a:avLst/>
          </a:prstGeom>
          <a:noFill/>
        </p:spPr>
        <p:txBody>
          <a:bodyPr wrap="square" rtlCol="0">
            <a:spAutoFit/>
          </a:bodyPr>
          <a:lstStyle/>
          <a:p>
            <a:pPr algn="just"/>
            <a:r>
              <a:rPr lang="es-CO" sz="1100" dirty="0" smtClean="0"/>
              <a:t>Verificar que el prototipo interrumpa las corrientes, para lo cual el fabricante lo diseñó</a:t>
            </a:r>
            <a:r>
              <a:rPr lang="es-CO" sz="1100" dirty="0"/>
              <a:t>.</a:t>
            </a:r>
          </a:p>
        </p:txBody>
      </p:sp>
      <p:sp>
        <p:nvSpPr>
          <p:cNvPr id="19" name="CuadroTexto 18"/>
          <p:cNvSpPr txBox="1"/>
          <p:nvPr/>
        </p:nvSpPr>
        <p:spPr>
          <a:xfrm>
            <a:off x="3023415" y="1833721"/>
            <a:ext cx="5594557" cy="600164"/>
          </a:xfrm>
          <a:prstGeom prst="rect">
            <a:avLst/>
          </a:prstGeom>
          <a:noFill/>
        </p:spPr>
        <p:txBody>
          <a:bodyPr wrap="square" rtlCol="0">
            <a:spAutoFit/>
          </a:bodyPr>
          <a:lstStyle/>
          <a:p>
            <a:pPr algn="just"/>
            <a:r>
              <a:rPr lang="es-CO" sz="1100" dirty="0" smtClean="0"/>
              <a:t>Verificar que el interruptor sea capaz de manejar los esfuerzos a los cuales estará expuesto. Al mismo tiempo ésta prueba es una verificación oficial de los rangos nominales del equipo.</a:t>
            </a:r>
            <a:endParaRPr lang="es-CO" sz="1100" dirty="0"/>
          </a:p>
        </p:txBody>
      </p:sp>
      <p:sp>
        <p:nvSpPr>
          <p:cNvPr id="20" name="CuadroTexto 19"/>
          <p:cNvSpPr txBox="1"/>
          <p:nvPr/>
        </p:nvSpPr>
        <p:spPr>
          <a:xfrm>
            <a:off x="3028330" y="2585893"/>
            <a:ext cx="5594557" cy="430887"/>
          </a:xfrm>
          <a:prstGeom prst="rect">
            <a:avLst/>
          </a:prstGeom>
          <a:noFill/>
        </p:spPr>
        <p:txBody>
          <a:bodyPr wrap="square" rtlCol="0">
            <a:spAutoFit/>
          </a:bodyPr>
          <a:lstStyle/>
          <a:p>
            <a:pPr algn="just"/>
            <a:r>
              <a:rPr lang="es-CO" sz="1100" dirty="0" smtClean="0"/>
              <a:t>Indagar sobre posibles fallas en los materiales </a:t>
            </a:r>
            <a:r>
              <a:rPr lang="es-CO" sz="1100" dirty="0" err="1" smtClean="0"/>
              <a:t>ó</a:t>
            </a:r>
            <a:r>
              <a:rPr lang="es-CO" sz="1100" dirty="0" smtClean="0"/>
              <a:t> en la construcción del equipo. A diferencia de las pruebas tipo, se aplican a cada interruptor fabricado. </a:t>
            </a:r>
            <a:endParaRPr lang="es-CO" sz="1100" dirty="0"/>
          </a:p>
        </p:txBody>
      </p:sp>
      <p:sp>
        <p:nvSpPr>
          <p:cNvPr id="22" name="CuadroTexto 21"/>
          <p:cNvSpPr txBox="1"/>
          <p:nvPr/>
        </p:nvSpPr>
        <p:spPr>
          <a:xfrm>
            <a:off x="3028329" y="3175832"/>
            <a:ext cx="5594557" cy="600164"/>
          </a:xfrm>
          <a:prstGeom prst="rect">
            <a:avLst/>
          </a:prstGeom>
          <a:noFill/>
        </p:spPr>
        <p:txBody>
          <a:bodyPr wrap="square" rtlCol="0">
            <a:spAutoFit/>
          </a:bodyPr>
          <a:lstStyle/>
          <a:p>
            <a:pPr algn="just"/>
            <a:r>
              <a:rPr lang="es-CO" sz="1100" dirty="0" smtClean="0"/>
              <a:t>Verificar que el interruptor no haya sufrido daños durante su transporte, además permiten determinar la condición real de éstos equipos antes de que entren en servicio, para establecer un punto de referencia (en sitio). </a:t>
            </a:r>
            <a:endParaRPr lang="es-CO" sz="1100" dirty="0"/>
          </a:p>
        </p:txBody>
      </p:sp>
      <p:sp>
        <p:nvSpPr>
          <p:cNvPr id="23" name="CuadroTexto 22"/>
          <p:cNvSpPr txBox="1"/>
          <p:nvPr/>
        </p:nvSpPr>
        <p:spPr>
          <a:xfrm>
            <a:off x="3023412" y="3869006"/>
            <a:ext cx="5594557" cy="600164"/>
          </a:xfrm>
          <a:prstGeom prst="rect">
            <a:avLst/>
          </a:prstGeom>
          <a:noFill/>
        </p:spPr>
        <p:txBody>
          <a:bodyPr wrap="square" rtlCol="0">
            <a:spAutoFit/>
          </a:bodyPr>
          <a:lstStyle/>
          <a:p>
            <a:pPr algn="just"/>
            <a:r>
              <a:rPr lang="es-CO" sz="1100" dirty="0" smtClean="0"/>
              <a:t>Monitorear cada cierto tiempo el estado de los equipos. Estos ensayos permiten evaluar la condición de los mismos y detectar posibles fallas incipientes (desviaciones) que puedan afectar el correcto funcionamiento de los mismos. </a:t>
            </a:r>
            <a:endParaRPr lang="es-CO" sz="1100" dirty="0"/>
          </a:p>
        </p:txBody>
      </p:sp>
    </p:spTree>
    <p:extLst>
      <p:ext uri="{BB962C8B-B14F-4D97-AF65-F5344CB8AC3E}">
        <p14:creationId xmlns:p14="http://schemas.microsoft.com/office/powerpoint/2010/main" val="1790444276"/>
      </p:ext>
    </p:extLst>
  </p:cSld>
  <p:clrMapOvr>
    <a:masterClrMapping/>
  </p:clrMapOvr>
  <p:transition spd="slow"/>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hape 71">
            <a:extLst>
              <a:ext uri="{FF2B5EF4-FFF2-40B4-BE49-F238E27FC236}">
                <a16:creationId xmlns:a16="http://schemas.microsoft.com/office/drawing/2014/main" id="{67FBF53B-0146-4EDC-9BB3-898AD86B0C38}"/>
              </a:ext>
            </a:extLst>
          </p:cNvPr>
          <p:cNvSpPr txBox="1"/>
          <p:nvPr/>
        </p:nvSpPr>
        <p:spPr>
          <a:xfrm>
            <a:off x="853417" y="890661"/>
            <a:ext cx="2899433" cy="428901"/>
          </a:xfrm>
          <a:prstGeom prst="rect">
            <a:avLst/>
          </a:prstGeom>
          <a:noFill/>
          <a:ln>
            <a:noFill/>
          </a:ln>
        </p:spPr>
        <p:txBody>
          <a:bodyPr lIns="91425" tIns="91425" rIns="91425" bIns="91425" anchor="t" anchorCtr="0">
            <a:no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lang="es-MX" sz="2000" b="1" dirty="0">
                <a:solidFill>
                  <a:srgbClr val="000000"/>
                </a:solidFill>
                <a:latin typeface="Arial"/>
              </a:rPr>
              <a:t>IEC (62271-100)</a:t>
            </a:r>
            <a:endParaRPr kumimoji="0" lang="es-MX" sz="2000" b="1" i="0" u="none" strike="noStrike" kern="1200" cap="none" spc="0" normalizeH="0" baseline="0" noProof="0" dirty="0">
              <a:ln>
                <a:noFill/>
              </a:ln>
              <a:solidFill>
                <a:srgbClr val="000000"/>
              </a:solidFill>
              <a:effectLst/>
              <a:uLnTx/>
              <a:uFillTx/>
              <a:latin typeface="Arial"/>
              <a:ea typeface="+mn-ea"/>
              <a:cs typeface="+mn-cs"/>
            </a:endParaRPr>
          </a:p>
        </p:txBody>
      </p:sp>
      <p:sp>
        <p:nvSpPr>
          <p:cNvPr id="14" name="Rectangle 3">
            <a:extLst>
              <a:ext uri="{FF2B5EF4-FFF2-40B4-BE49-F238E27FC236}">
                <a16:creationId xmlns:a16="http://schemas.microsoft.com/office/drawing/2014/main" id="{8FEA4B91-8437-4E09-B3AB-C2D0C34776B2}"/>
              </a:ext>
            </a:extLst>
          </p:cNvPr>
          <p:cNvSpPr txBox="1">
            <a:spLocks noChangeArrowheads="1"/>
          </p:cNvSpPr>
          <p:nvPr/>
        </p:nvSpPr>
        <p:spPr>
          <a:xfrm>
            <a:off x="515642" y="1344931"/>
            <a:ext cx="4311648" cy="3236594"/>
          </a:xfrm>
          <a:prstGeom prst="rect">
            <a:avLst/>
          </a:prstGeom>
        </p:spPr>
        <p:txBody>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r>
              <a:rPr lang="en-US" altLang="sv-SE" kern="0" dirty="0" err="1"/>
              <a:t>Pruebas</a:t>
            </a:r>
            <a:r>
              <a:rPr lang="en-US" altLang="sv-SE" kern="0" dirty="0"/>
              <a:t> Tipo</a:t>
            </a:r>
          </a:p>
          <a:p>
            <a:pPr lvl="1"/>
            <a:r>
              <a:rPr lang="en-US" altLang="sv-SE" sz="1400" kern="0" dirty="0" err="1"/>
              <a:t>Pruebas</a:t>
            </a:r>
            <a:r>
              <a:rPr lang="en-US" altLang="sv-SE" sz="1400" kern="0" dirty="0"/>
              <a:t> </a:t>
            </a:r>
            <a:r>
              <a:rPr lang="en-US" altLang="sv-SE" sz="1400" kern="0" dirty="0" err="1"/>
              <a:t>dieléctricas</a:t>
            </a:r>
            <a:r>
              <a:rPr lang="en-US" altLang="sv-SE" sz="1400" kern="0" dirty="0"/>
              <a:t> </a:t>
            </a:r>
            <a:r>
              <a:rPr lang="en-US" altLang="sv-SE" sz="1400" kern="0" dirty="0" err="1"/>
              <a:t>en</a:t>
            </a:r>
            <a:r>
              <a:rPr lang="en-US" altLang="sv-SE" sz="1400" kern="0" dirty="0"/>
              <a:t> </a:t>
            </a:r>
            <a:r>
              <a:rPr lang="en-US" altLang="sv-SE" sz="1400" kern="0" dirty="0" err="1"/>
              <a:t>circuitos</a:t>
            </a:r>
            <a:r>
              <a:rPr lang="en-US" altLang="sv-SE" sz="1400" kern="0" dirty="0"/>
              <a:t> </a:t>
            </a:r>
            <a:r>
              <a:rPr lang="en-US" altLang="sv-SE" sz="1400" kern="0" dirty="0" err="1"/>
              <a:t>principales</a:t>
            </a:r>
            <a:endParaRPr lang="en-US" altLang="sv-SE" sz="1400" kern="0" dirty="0"/>
          </a:p>
          <a:p>
            <a:pPr lvl="1"/>
            <a:r>
              <a:rPr lang="en-US" altLang="sv-SE" sz="1400" kern="0" dirty="0" err="1"/>
              <a:t>Ambientales</a:t>
            </a:r>
            <a:endParaRPr lang="en-US" altLang="sv-SE" sz="1400" kern="0" dirty="0"/>
          </a:p>
          <a:p>
            <a:pPr lvl="1"/>
            <a:r>
              <a:rPr lang="en-US" sz="1400" kern="0" dirty="0"/>
              <a:t>Resistencia de </a:t>
            </a:r>
            <a:r>
              <a:rPr lang="en-US" sz="1400" kern="0" dirty="0" err="1"/>
              <a:t>contactos</a:t>
            </a:r>
            <a:endParaRPr lang="en-US" sz="1400" kern="0" dirty="0"/>
          </a:p>
          <a:p>
            <a:pPr lvl="1"/>
            <a:r>
              <a:rPr lang="en-US" sz="1400" kern="0" dirty="0" err="1"/>
              <a:t>Incremento</a:t>
            </a:r>
            <a:r>
              <a:rPr lang="en-US" sz="1400" kern="0" dirty="0"/>
              <a:t> de </a:t>
            </a:r>
            <a:r>
              <a:rPr lang="en-US" sz="1400" kern="0" dirty="0" err="1"/>
              <a:t>temperatura</a:t>
            </a:r>
            <a:endParaRPr lang="en-US" sz="1400" kern="0" dirty="0"/>
          </a:p>
          <a:p>
            <a:pPr lvl="1"/>
            <a:r>
              <a:rPr lang="es-MX" sz="1400" kern="0" dirty="0"/>
              <a:t>Tiempos de operación</a:t>
            </a:r>
          </a:p>
          <a:p>
            <a:pPr lvl="1"/>
            <a:r>
              <a:rPr lang="es-MX" sz="1400" kern="0" dirty="0"/>
              <a:t>Pruebas de corrientes de cierre y apertura</a:t>
            </a:r>
          </a:p>
          <a:p>
            <a:pPr lvl="1"/>
            <a:r>
              <a:rPr lang="es-MX" sz="1400" kern="0" dirty="0"/>
              <a:t>Hermeticidad</a:t>
            </a:r>
          </a:p>
          <a:p>
            <a:pPr lvl="1"/>
            <a:r>
              <a:rPr lang="es-MX" sz="1400" kern="0" dirty="0"/>
              <a:t>Mecánicas</a:t>
            </a:r>
          </a:p>
          <a:p>
            <a:pPr lvl="1"/>
            <a:r>
              <a:rPr lang="es-MX" sz="1400" kern="0" dirty="0"/>
              <a:t>Pruebas de tensión mínima en las bobinas</a:t>
            </a:r>
            <a:endParaRPr lang="en-US" sz="1400" kern="0" dirty="0"/>
          </a:p>
        </p:txBody>
      </p:sp>
      <p:sp>
        <p:nvSpPr>
          <p:cNvPr id="9" name="Rectangle 3">
            <a:extLst>
              <a:ext uri="{FF2B5EF4-FFF2-40B4-BE49-F238E27FC236}">
                <a16:creationId xmlns:a16="http://schemas.microsoft.com/office/drawing/2014/main" id="{EA3F95EE-84D3-4024-8319-10291FC89F6A}"/>
              </a:ext>
            </a:extLst>
          </p:cNvPr>
          <p:cNvSpPr txBox="1">
            <a:spLocks noChangeArrowheads="1"/>
          </p:cNvSpPr>
          <p:nvPr/>
        </p:nvSpPr>
        <p:spPr>
          <a:xfrm>
            <a:off x="4827290" y="1344931"/>
            <a:ext cx="4149723" cy="2465069"/>
          </a:xfrm>
          <a:prstGeom prst="rect">
            <a:avLst/>
          </a:prstGeom>
        </p:spPr>
        <p:txBody>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r>
              <a:rPr lang="en-US" altLang="sv-SE" kern="0" dirty="0" err="1"/>
              <a:t>Pruebas</a:t>
            </a:r>
            <a:r>
              <a:rPr lang="en-US" altLang="sv-SE" kern="0" dirty="0"/>
              <a:t> de </a:t>
            </a:r>
            <a:r>
              <a:rPr lang="en-US" altLang="sv-SE" kern="0" dirty="0" err="1"/>
              <a:t>Rutina</a:t>
            </a:r>
            <a:endParaRPr lang="en-US" altLang="sv-SE" kern="0" dirty="0"/>
          </a:p>
          <a:p>
            <a:pPr lvl="1"/>
            <a:r>
              <a:rPr lang="en-US" sz="1400" kern="0" dirty="0" err="1"/>
              <a:t>Inspección</a:t>
            </a:r>
            <a:r>
              <a:rPr lang="en-US" sz="1400" kern="0" dirty="0"/>
              <a:t> visual</a:t>
            </a:r>
          </a:p>
          <a:p>
            <a:pPr lvl="1"/>
            <a:r>
              <a:rPr lang="en-US" sz="1400" kern="0" dirty="0" err="1"/>
              <a:t>Prueba</a:t>
            </a:r>
            <a:r>
              <a:rPr lang="en-US" sz="1400" kern="0" dirty="0"/>
              <a:t> de </a:t>
            </a:r>
            <a:r>
              <a:rPr lang="en-US" sz="1400" kern="0" dirty="0" err="1"/>
              <a:t>potencial</a:t>
            </a:r>
            <a:r>
              <a:rPr lang="en-US" sz="1400" kern="0" dirty="0"/>
              <a:t> </a:t>
            </a:r>
            <a:r>
              <a:rPr lang="en-US" sz="1400" kern="0" dirty="0" err="1"/>
              <a:t>aplicado</a:t>
            </a:r>
            <a:r>
              <a:rPr lang="en-US" sz="1400" kern="0" dirty="0"/>
              <a:t> al </a:t>
            </a:r>
            <a:r>
              <a:rPr lang="en-US" sz="1400" kern="0" dirty="0" err="1"/>
              <a:t>circuito</a:t>
            </a:r>
            <a:r>
              <a:rPr lang="en-US" sz="1400" kern="0" dirty="0"/>
              <a:t> de control</a:t>
            </a:r>
          </a:p>
          <a:p>
            <a:pPr lvl="1"/>
            <a:r>
              <a:rPr lang="en-US" sz="1400" kern="0" dirty="0" err="1"/>
              <a:t>Prueba</a:t>
            </a:r>
            <a:r>
              <a:rPr lang="en-US" sz="1400" kern="0" dirty="0"/>
              <a:t> al control y </a:t>
            </a:r>
            <a:r>
              <a:rPr lang="en-US" sz="1400" kern="0" dirty="0" err="1"/>
              <a:t>circuitos</a:t>
            </a:r>
            <a:r>
              <a:rPr lang="en-US" sz="1400" kern="0" dirty="0"/>
              <a:t> auxiliaries</a:t>
            </a:r>
          </a:p>
          <a:p>
            <a:pPr lvl="1"/>
            <a:r>
              <a:rPr lang="en-US" sz="1400" kern="0" dirty="0"/>
              <a:t>Resistencia de </a:t>
            </a:r>
            <a:r>
              <a:rPr lang="en-US" sz="1400" kern="0" dirty="0" err="1"/>
              <a:t>contactos</a:t>
            </a:r>
            <a:endParaRPr lang="en-US" sz="1400" kern="0" dirty="0"/>
          </a:p>
          <a:p>
            <a:pPr lvl="1"/>
            <a:r>
              <a:rPr lang="en-US" sz="1400" kern="0" dirty="0" err="1"/>
              <a:t>Hermeticidad</a:t>
            </a:r>
            <a:endParaRPr lang="en-US" sz="1400" kern="0" dirty="0"/>
          </a:p>
          <a:p>
            <a:pPr lvl="1"/>
            <a:r>
              <a:rPr lang="en-US" sz="1400" kern="0" dirty="0" err="1"/>
              <a:t>Tiempos</a:t>
            </a:r>
            <a:r>
              <a:rPr lang="en-US" sz="1400" kern="0" dirty="0"/>
              <a:t> de </a:t>
            </a:r>
            <a:r>
              <a:rPr lang="en-US" sz="1400" kern="0" dirty="0" err="1"/>
              <a:t>operación</a:t>
            </a:r>
            <a:endParaRPr lang="en-US" sz="1400" kern="0" dirty="0"/>
          </a:p>
          <a:p>
            <a:pPr lvl="1"/>
            <a:endParaRPr lang="en-US" sz="1400" kern="0" dirty="0"/>
          </a:p>
          <a:p>
            <a:pPr lvl="1"/>
            <a:endParaRPr lang="en-US" sz="1400" kern="0" dirty="0"/>
          </a:p>
        </p:txBody>
      </p:sp>
      <p:sp>
        <p:nvSpPr>
          <p:cNvPr id="11" name="Title 1">
            <a:extLst>
              <a:ext uri="{FF2B5EF4-FFF2-40B4-BE49-F238E27FC236}">
                <a16:creationId xmlns:a16="http://schemas.microsoft.com/office/drawing/2014/main" id="{D5E68849-52C2-4E64-8E57-E85FB6935B01}"/>
              </a:ext>
            </a:extLst>
          </p:cNvPr>
          <p:cNvSpPr txBox="1">
            <a:spLocks/>
          </p:cNvSpPr>
          <p:nvPr/>
        </p:nvSpPr>
        <p:spPr bwMode="auto">
          <a:xfrm>
            <a:off x="2560956" y="284315"/>
            <a:ext cx="6238775"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a:t>Pruebas</a:t>
            </a:r>
            <a:r>
              <a:rPr lang="en-GB" kern="0" dirty="0"/>
              <a:t> a </a:t>
            </a:r>
            <a:r>
              <a:rPr lang="en-GB" kern="0" dirty="0" err="1"/>
              <a:t>interruptores</a:t>
            </a:r>
            <a:endParaRPr lang="en-GB" kern="0" dirty="0"/>
          </a:p>
        </p:txBody>
      </p:sp>
    </p:spTree>
    <p:extLst>
      <p:ext uri="{BB962C8B-B14F-4D97-AF65-F5344CB8AC3E}">
        <p14:creationId xmlns:p14="http://schemas.microsoft.com/office/powerpoint/2010/main" val="812155578"/>
      </p:ext>
    </p:extLst>
  </p:cSld>
  <p:clrMapOvr>
    <a:masterClrMapping/>
  </p:clrMapOvr>
  <p:transition spd="slow"/>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hape 71">
            <a:extLst>
              <a:ext uri="{FF2B5EF4-FFF2-40B4-BE49-F238E27FC236}">
                <a16:creationId xmlns:a16="http://schemas.microsoft.com/office/drawing/2014/main" id="{67FBF53B-0146-4EDC-9BB3-898AD86B0C38}"/>
              </a:ext>
            </a:extLst>
          </p:cNvPr>
          <p:cNvSpPr txBox="1"/>
          <p:nvPr/>
        </p:nvSpPr>
        <p:spPr>
          <a:xfrm>
            <a:off x="853417" y="890661"/>
            <a:ext cx="2899433" cy="428901"/>
          </a:xfrm>
          <a:prstGeom prst="rect">
            <a:avLst/>
          </a:prstGeom>
          <a:noFill/>
          <a:ln>
            <a:noFill/>
          </a:ln>
        </p:spPr>
        <p:txBody>
          <a:bodyPr lIns="91425" tIns="91425" rIns="91425" bIns="91425" anchor="t" anchorCtr="0">
            <a:no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lang="es-MX" sz="2000" b="1" dirty="0">
                <a:solidFill>
                  <a:srgbClr val="000000"/>
                </a:solidFill>
                <a:latin typeface="Arial"/>
              </a:rPr>
              <a:t>IEEE (C37.09)</a:t>
            </a:r>
            <a:endParaRPr kumimoji="0" lang="es-MX" sz="2000" b="1" i="0" u="none" strike="noStrike" kern="1200" cap="none" spc="0" normalizeH="0" baseline="0" noProof="0" dirty="0">
              <a:ln>
                <a:noFill/>
              </a:ln>
              <a:solidFill>
                <a:srgbClr val="000000"/>
              </a:solidFill>
              <a:effectLst/>
              <a:uLnTx/>
              <a:uFillTx/>
              <a:latin typeface="Arial"/>
              <a:ea typeface="+mn-ea"/>
              <a:cs typeface="+mn-cs"/>
            </a:endParaRPr>
          </a:p>
        </p:txBody>
      </p:sp>
      <p:sp>
        <p:nvSpPr>
          <p:cNvPr id="14" name="Rectangle 3">
            <a:extLst>
              <a:ext uri="{FF2B5EF4-FFF2-40B4-BE49-F238E27FC236}">
                <a16:creationId xmlns:a16="http://schemas.microsoft.com/office/drawing/2014/main" id="{8FEA4B91-8437-4E09-B3AB-C2D0C34776B2}"/>
              </a:ext>
            </a:extLst>
          </p:cNvPr>
          <p:cNvSpPr txBox="1">
            <a:spLocks noChangeArrowheads="1"/>
          </p:cNvSpPr>
          <p:nvPr/>
        </p:nvSpPr>
        <p:spPr>
          <a:xfrm>
            <a:off x="707960" y="1443705"/>
            <a:ext cx="4149723" cy="3166528"/>
          </a:xfrm>
          <a:prstGeom prst="rect">
            <a:avLst/>
          </a:prstGeom>
        </p:spPr>
        <p:txBody>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r>
              <a:rPr lang="en-US" altLang="sv-SE" kern="0" dirty="0" err="1"/>
              <a:t>Pruebas</a:t>
            </a:r>
            <a:r>
              <a:rPr lang="en-US" altLang="sv-SE" kern="0" dirty="0"/>
              <a:t> de </a:t>
            </a:r>
            <a:r>
              <a:rPr lang="en-US" altLang="sv-SE" kern="0" dirty="0" err="1"/>
              <a:t>Diseño</a:t>
            </a:r>
            <a:endParaRPr lang="en-US" altLang="sv-SE" kern="0" dirty="0"/>
          </a:p>
          <a:p>
            <a:pPr lvl="1"/>
            <a:r>
              <a:rPr lang="en-US" altLang="sv-SE" sz="1400" kern="0" dirty="0" err="1"/>
              <a:t>Máximo</a:t>
            </a:r>
            <a:r>
              <a:rPr lang="en-US" altLang="sv-SE" sz="1400" kern="0" dirty="0"/>
              <a:t> </a:t>
            </a:r>
            <a:r>
              <a:rPr lang="en-US" altLang="sv-SE" sz="1400" kern="0" dirty="0" err="1"/>
              <a:t>voltaje</a:t>
            </a:r>
            <a:endParaRPr lang="en-US" altLang="sv-SE" sz="1400" kern="0" dirty="0"/>
          </a:p>
          <a:p>
            <a:pPr lvl="1"/>
            <a:r>
              <a:rPr lang="en-US" altLang="sv-SE" sz="1400" kern="0" dirty="0" err="1"/>
              <a:t>Prueba</a:t>
            </a:r>
            <a:r>
              <a:rPr lang="en-US" altLang="sv-SE" sz="1400" kern="0" dirty="0"/>
              <a:t> a </a:t>
            </a:r>
            <a:r>
              <a:rPr lang="en-US" altLang="sv-SE" sz="1400" kern="0" dirty="0" err="1"/>
              <a:t>frecuencia</a:t>
            </a:r>
            <a:r>
              <a:rPr lang="en-US" altLang="sv-SE" sz="1400" kern="0" dirty="0"/>
              <a:t> del </a:t>
            </a:r>
            <a:r>
              <a:rPr lang="en-US" altLang="sv-SE" sz="1400" kern="0" dirty="0" err="1"/>
              <a:t>sistema</a:t>
            </a:r>
            <a:endParaRPr lang="en-US" altLang="sv-SE" sz="1400" kern="0" dirty="0"/>
          </a:p>
          <a:p>
            <a:pPr lvl="1"/>
            <a:r>
              <a:rPr lang="en-US" sz="1400" kern="0" dirty="0" err="1"/>
              <a:t>Corriente</a:t>
            </a:r>
            <a:r>
              <a:rPr lang="en-US" sz="1400" kern="0" dirty="0"/>
              <a:t> </a:t>
            </a:r>
            <a:r>
              <a:rPr lang="en-US" sz="1400" kern="0" dirty="0" err="1"/>
              <a:t>sostenida</a:t>
            </a:r>
            <a:endParaRPr lang="en-US" sz="1400" kern="0" dirty="0"/>
          </a:p>
          <a:p>
            <a:pPr lvl="1"/>
            <a:r>
              <a:rPr lang="en-US" sz="1400" kern="0" dirty="0" err="1"/>
              <a:t>Pruebas</a:t>
            </a:r>
            <a:r>
              <a:rPr lang="en-US" sz="1400" kern="0" dirty="0"/>
              <a:t> </a:t>
            </a:r>
            <a:r>
              <a:rPr lang="en-US" sz="1400" kern="0" dirty="0" err="1"/>
              <a:t>dieléctricas</a:t>
            </a:r>
            <a:endParaRPr lang="en-US" sz="1400" kern="0" dirty="0"/>
          </a:p>
          <a:p>
            <a:pPr lvl="1"/>
            <a:r>
              <a:rPr lang="en-US" sz="1400" kern="0" dirty="0" err="1"/>
              <a:t>Ciclo</a:t>
            </a:r>
            <a:r>
              <a:rPr lang="en-US" sz="1400" kern="0" dirty="0"/>
              <a:t> de </a:t>
            </a:r>
            <a:r>
              <a:rPr lang="en-US" sz="1400" kern="0" dirty="0" err="1"/>
              <a:t>operación</a:t>
            </a:r>
            <a:endParaRPr lang="en-US" sz="1400" kern="0" dirty="0"/>
          </a:p>
          <a:p>
            <a:pPr lvl="1"/>
            <a:r>
              <a:rPr lang="en-US" sz="1400" kern="0" dirty="0" err="1"/>
              <a:t>Tiempos</a:t>
            </a:r>
            <a:r>
              <a:rPr lang="en-US" sz="1400" kern="0" dirty="0"/>
              <a:t> de </a:t>
            </a:r>
            <a:r>
              <a:rPr lang="en-US" sz="1400" kern="0" dirty="0" err="1"/>
              <a:t>interrupción</a:t>
            </a:r>
            <a:endParaRPr lang="en-US" sz="1400" kern="0" dirty="0"/>
          </a:p>
          <a:p>
            <a:pPr lvl="1"/>
            <a:r>
              <a:rPr lang="en-US" sz="1400" kern="0" dirty="0" err="1"/>
              <a:t>Tensión</a:t>
            </a:r>
            <a:r>
              <a:rPr lang="en-US" sz="1400" kern="0" dirty="0"/>
              <a:t> de </a:t>
            </a:r>
            <a:r>
              <a:rPr lang="en-US" sz="1400" kern="0" dirty="0" err="1"/>
              <a:t>restablecimiento</a:t>
            </a:r>
            <a:r>
              <a:rPr lang="en-US" sz="1400" kern="0" dirty="0"/>
              <a:t> </a:t>
            </a:r>
            <a:r>
              <a:rPr lang="en-US" sz="1400" kern="0" dirty="0" err="1"/>
              <a:t>transitorio</a:t>
            </a:r>
            <a:endParaRPr lang="en-US" sz="1400" kern="0" dirty="0"/>
          </a:p>
          <a:p>
            <a:pPr lvl="1"/>
            <a:r>
              <a:rPr lang="en-US" sz="1400" kern="0" dirty="0" err="1"/>
              <a:t>Interrupción</a:t>
            </a:r>
            <a:r>
              <a:rPr lang="en-US" sz="1400" kern="0" dirty="0"/>
              <a:t> de </a:t>
            </a:r>
            <a:r>
              <a:rPr lang="en-US" sz="1400" kern="0" dirty="0" err="1"/>
              <a:t>corriente</a:t>
            </a:r>
            <a:r>
              <a:rPr lang="en-US" sz="1400" kern="0" dirty="0"/>
              <a:t> de </a:t>
            </a:r>
            <a:r>
              <a:rPr lang="en-US" sz="1400" kern="0" dirty="0" err="1"/>
              <a:t>corto</a:t>
            </a:r>
            <a:r>
              <a:rPr lang="en-US" sz="1400" kern="0" dirty="0"/>
              <a:t> </a:t>
            </a:r>
            <a:r>
              <a:rPr lang="en-US" sz="1400" kern="0" dirty="0" err="1"/>
              <a:t>circuito</a:t>
            </a:r>
            <a:endParaRPr lang="en-US" sz="1400" kern="0" dirty="0"/>
          </a:p>
          <a:p>
            <a:pPr lvl="1"/>
            <a:r>
              <a:rPr lang="en-US" sz="1400" kern="0" dirty="0" err="1"/>
              <a:t>Corriente</a:t>
            </a:r>
            <a:r>
              <a:rPr lang="en-US" sz="1400" kern="0" dirty="0"/>
              <a:t> de </a:t>
            </a:r>
            <a:r>
              <a:rPr lang="en-US" sz="1400" kern="0" dirty="0" err="1"/>
              <a:t>carga</a:t>
            </a:r>
            <a:endParaRPr lang="en-US" sz="1400" kern="0" dirty="0"/>
          </a:p>
          <a:p>
            <a:pPr lvl="1"/>
            <a:r>
              <a:rPr lang="en-US" sz="1400" kern="0" dirty="0"/>
              <a:t>Resistencia </a:t>
            </a:r>
            <a:r>
              <a:rPr lang="en-US" sz="1400" kern="0" dirty="0" err="1"/>
              <a:t>mecánica</a:t>
            </a:r>
            <a:endParaRPr lang="es-MX" sz="1400" dirty="0"/>
          </a:p>
        </p:txBody>
      </p:sp>
      <p:sp>
        <p:nvSpPr>
          <p:cNvPr id="9" name="Rectangle 3">
            <a:extLst>
              <a:ext uri="{FF2B5EF4-FFF2-40B4-BE49-F238E27FC236}">
                <a16:creationId xmlns:a16="http://schemas.microsoft.com/office/drawing/2014/main" id="{EA3F95EE-84D3-4024-8319-10291FC89F6A}"/>
              </a:ext>
            </a:extLst>
          </p:cNvPr>
          <p:cNvSpPr txBox="1">
            <a:spLocks noChangeArrowheads="1"/>
          </p:cNvSpPr>
          <p:nvPr/>
        </p:nvSpPr>
        <p:spPr>
          <a:xfrm>
            <a:off x="4641852" y="1344931"/>
            <a:ext cx="4149723" cy="3236594"/>
          </a:xfrm>
          <a:prstGeom prst="rect">
            <a:avLst/>
          </a:prstGeom>
        </p:spPr>
        <p:txBody>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r>
              <a:rPr lang="en-US" altLang="sv-SE" kern="0" dirty="0" err="1"/>
              <a:t>Pruebas</a:t>
            </a:r>
            <a:r>
              <a:rPr lang="en-US" altLang="sv-SE" kern="0" dirty="0"/>
              <a:t> de </a:t>
            </a:r>
            <a:r>
              <a:rPr lang="en-US" altLang="sv-SE" kern="0" dirty="0" err="1"/>
              <a:t>Producción</a:t>
            </a:r>
            <a:endParaRPr lang="en-US" altLang="sv-SE" kern="0" dirty="0"/>
          </a:p>
          <a:p>
            <a:pPr lvl="1"/>
            <a:r>
              <a:rPr lang="en-US" altLang="sv-SE" sz="1400" kern="0" dirty="0" err="1"/>
              <a:t>Revisión</a:t>
            </a:r>
            <a:r>
              <a:rPr lang="en-US" altLang="sv-SE" sz="1400" kern="0" dirty="0"/>
              <a:t> de </a:t>
            </a:r>
            <a:r>
              <a:rPr lang="en-US" altLang="sv-SE" sz="1400" kern="0" dirty="0" err="1"/>
              <a:t>placa</a:t>
            </a:r>
            <a:r>
              <a:rPr lang="en-US" altLang="sv-SE" sz="1400" kern="0" dirty="0"/>
              <a:t> de </a:t>
            </a:r>
            <a:r>
              <a:rPr lang="en-US" altLang="sv-SE" sz="1400" kern="0" dirty="0" err="1"/>
              <a:t>datos</a:t>
            </a:r>
            <a:endParaRPr lang="en-US" altLang="sv-SE" sz="1400" kern="0" dirty="0"/>
          </a:p>
          <a:p>
            <a:pPr lvl="1"/>
            <a:r>
              <a:rPr lang="en-US" altLang="sv-SE" sz="1400" kern="0" dirty="0" err="1"/>
              <a:t>Pruebas</a:t>
            </a:r>
            <a:r>
              <a:rPr lang="en-US" altLang="sv-SE" sz="1400" kern="0" dirty="0"/>
              <a:t> a las </a:t>
            </a:r>
            <a:r>
              <a:rPr lang="en-US" altLang="sv-SE" sz="1400" kern="0" dirty="0" err="1"/>
              <a:t>boquillas</a:t>
            </a:r>
            <a:endParaRPr lang="en-US" altLang="sv-SE" sz="1400" kern="0" dirty="0"/>
          </a:p>
          <a:p>
            <a:pPr lvl="1"/>
            <a:r>
              <a:rPr lang="en-US" altLang="sv-SE" sz="1400" kern="0" dirty="0" err="1"/>
              <a:t>Pruebas</a:t>
            </a:r>
            <a:r>
              <a:rPr lang="en-US" altLang="sv-SE" sz="1400" kern="0" dirty="0"/>
              <a:t> al </a:t>
            </a:r>
            <a:r>
              <a:rPr lang="en-US" altLang="sv-SE" sz="1400" kern="0" dirty="0" err="1"/>
              <a:t>compartimiento</a:t>
            </a:r>
            <a:r>
              <a:rPr lang="en-US" altLang="sv-SE" sz="1400" kern="0" dirty="0"/>
              <a:t> de gas</a:t>
            </a:r>
          </a:p>
          <a:p>
            <a:pPr lvl="1"/>
            <a:r>
              <a:rPr lang="en-US" sz="1400" kern="0" dirty="0" err="1"/>
              <a:t>Pruebas</a:t>
            </a:r>
            <a:r>
              <a:rPr lang="en-US" sz="1400" kern="0" dirty="0"/>
              <a:t> de </a:t>
            </a:r>
            <a:r>
              <a:rPr lang="en-US" sz="1400" kern="0" dirty="0" err="1"/>
              <a:t>presión</a:t>
            </a:r>
            <a:endParaRPr lang="en-US" sz="1400" kern="0" dirty="0"/>
          </a:p>
          <a:p>
            <a:pPr lvl="1"/>
            <a:r>
              <a:rPr lang="en-US" sz="1400" kern="0" dirty="0" err="1"/>
              <a:t>Prueba</a:t>
            </a:r>
            <a:r>
              <a:rPr lang="en-US" sz="1400" kern="0" dirty="0"/>
              <a:t> de </a:t>
            </a:r>
            <a:r>
              <a:rPr lang="en-US" sz="1400" kern="0" dirty="0" err="1"/>
              <a:t>hermeticidad</a:t>
            </a:r>
            <a:endParaRPr lang="en-US" sz="1400" kern="0" dirty="0"/>
          </a:p>
          <a:p>
            <a:pPr lvl="1"/>
            <a:r>
              <a:rPr lang="en-US" sz="1400" kern="0" dirty="0" err="1"/>
              <a:t>Revisión</a:t>
            </a:r>
            <a:r>
              <a:rPr lang="en-US" sz="1400" kern="0" dirty="0"/>
              <a:t> de control y </a:t>
            </a:r>
            <a:r>
              <a:rPr lang="en-US" sz="1400" kern="0" dirty="0" err="1"/>
              <a:t>cableado</a:t>
            </a:r>
            <a:endParaRPr lang="en-US" sz="1400" kern="0" dirty="0"/>
          </a:p>
          <a:p>
            <a:pPr lvl="1"/>
            <a:r>
              <a:rPr lang="en-US" sz="1400" kern="0" dirty="0" err="1"/>
              <a:t>Operación</a:t>
            </a:r>
            <a:r>
              <a:rPr lang="en-US" sz="1400" kern="0" dirty="0"/>
              <a:t> </a:t>
            </a:r>
            <a:r>
              <a:rPr lang="en-US" sz="1400" kern="0" dirty="0" err="1"/>
              <a:t>mecánica</a:t>
            </a:r>
            <a:endParaRPr lang="en-US" sz="1400" kern="0" dirty="0"/>
          </a:p>
          <a:p>
            <a:pPr lvl="1"/>
            <a:r>
              <a:rPr lang="en-US" sz="1400" kern="0" dirty="0" err="1"/>
              <a:t>Tiempos</a:t>
            </a:r>
            <a:r>
              <a:rPr lang="en-US" sz="1400" kern="0" dirty="0"/>
              <a:t> de </a:t>
            </a:r>
            <a:r>
              <a:rPr lang="en-US" sz="1400" kern="0" dirty="0" err="1"/>
              <a:t>operación</a:t>
            </a:r>
            <a:endParaRPr lang="en-US" sz="1400" kern="0" dirty="0"/>
          </a:p>
          <a:p>
            <a:pPr lvl="1"/>
            <a:r>
              <a:rPr lang="en-US" sz="1400" kern="0" dirty="0"/>
              <a:t>Resistencia de </a:t>
            </a:r>
            <a:r>
              <a:rPr lang="en-US" sz="1400" kern="0" dirty="0" err="1"/>
              <a:t>contactos</a:t>
            </a:r>
            <a:endParaRPr lang="en-US" sz="1400" kern="0" dirty="0"/>
          </a:p>
          <a:p>
            <a:pPr lvl="1"/>
            <a:r>
              <a:rPr lang="en-US" sz="1400" kern="0" dirty="0" err="1"/>
              <a:t>Potencial</a:t>
            </a:r>
            <a:r>
              <a:rPr lang="en-US" sz="1400" kern="0" dirty="0"/>
              <a:t> </a:t>
            </a:r>
            <a:r>
              <a:rPr lang="en-US" sz="1400" kern="0" dirty="0" err="1"/>
              <a:t>aplicado</a:t>
            </a:r>
            <a:r>
              <a:rPr lang="en-US" sz="1400" kern="0" dirty="0"/>
              <a:t> al </a:t>
            </a:r>
            <a:r>
              <a:rPr lang="en-US" sz="1400" kern="0" dirty="0" err="1"/>
              <a:t>interruptor</a:t>
            </a:r>
            <a:endParaRPr lang="en-US" sz="1400" kern="0" dirty="0"/>
          </a:p>
          <a:p>
            <a:pPr lvl="1"/>
            <a:r>
              <a:rPr lang="en-US" sz="1400" kern="0" dirty="0" err="1"/>
              <a:t>Conductividad</a:t>
            </a:r>
            <a:r>
              <a:rPr lang="en-US" sz="1400" kern="0" dirty="0"/>
              <a:t> de </a:t>
            </a:r>
            <a:r>
              <a:rPr lang="en-US" sz="1400" kern="0" dirty="0" err="1"/>
              <a:t>corriente</a:t>
            </a:r>
            <a:endParaRPr lang="en-US" sz="1400" kern="0" dirty="0"/>
          </a:p>
          <a:p>
            <a:pPr lvl="1"/>
            <a:endParaRPr lang="en-US" sz="1400" kern="0" dirty="0"/>
          </a:p>
        </p:txBody>
      </p:sp>
      <p:sp>
        <p:nvSpPr>
          <p:cNvPr id="10" name="Title 1">
            <a:extLst>
              <a:ext uri="{FF2B5EF4-FFF2-40B4-BE49-F238E27FC236}">
                <a16:creationId xmlns:a16="http://schemas.microsoft.com/office/drawing/2014/main" id="{BEAA8A75-039B-40F2-BC5A-257E7F9A1822}"/>
              </a:ext>
            </a:extLst>
          </p:cNvPr>
          <p:cNvSpPr txBox="1">
            <a:spLocks/>
          </p:cNvSpPr>
          <p:nvPr/>
        </p:nvSpPr>
        <p:spPr bwMode="auto">
          <a:xfrm>
            <a:off x="2560956" y="284315"/>
            <a:ext cx="6238775"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a:t>Pruebas</a:t>
            </a:r>
            <a:r>
              <a:rPr lang="en-GB" kern="0" dirty="0"/>
              <a:t> a </a:t>
            </a:r>
            <a:r>
              <a:rPr lang="en-GB" kern="0" dirty="0" err="1"/>
              <a:t>interruptores</a:t>
            </a:r>
            <a:endParaRPr lang="en-GB" kern="0" dirty="0"/>
          </a:p>
        </p:txBody>
      </p:sp>
    </p:spTree>
    <p:extLst>
      <p:ext uri="{BB962C8B-B14F-4D97-AF65-F5344CB8AC3E}">
        <p14:creationId xmlns:p14="http://schemas.microsoft.com/office/powerpoint/2010/main" val="3386064641"/>
      </p:ext>
    </p:extLst>
  </p:cSld>
  <p:clrMapOvr>
    <a:masterClrMapping/>
  </p:clrMapOvr>
  <p:transition spd="slow"/>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9869" y="1118893"/>
            <a:ext cx="6700837" cy="3883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38376053"/>
      </p:ext>
    </p:extLst>
  </p:cSld>
  <p:clrMapOvr>
    <a:masterClrMapping/>
  </p:clrMapOvr>
  <p:transition spd="slow"/>
  <p:timing>
    <p:tnLst>
      <p:par>
        <p:cTn id="1" dur="indefinite" restart="never" nodeType="tmRoot"/>
      </p:par>
    </p:tnLst>
  </p:timing>
</p:sld>
</file>

<file path=ppt/theme/theme1.xml><?xml version="1.0" encoding="utf-8"?>
<a:theme xmlns:a="http://schemas.openxmlformats.org/drawingml/2006/main" name="Presentation Template_V6.1 16x9">
  <a:themeElements>
    <a:clrScheme name="Megger PPT">
      <a:dk1>
        <a:srgbClr val="000000"/>
      </a:dk1>
      <a:lt1>
        <a:srgbClr val="FFFFFF"/>
      </a:lt1>
      <a:dk2>
        <a:srgbClr val="231F20"/>
      </a:dk2>
      <a:lt2>
        <a:srgbClr val="FFFFFF"/>
      </a:lt2>
      <a:accent1>
        <a:srgbClr val="ED1B2E"/>
      </a:accent1>
      <a:accent2>
        <a:srgbClr val="CECECE"/>
      </a:accent2>
      <a:accent3>
        <a:srgbClr val="FFFFFF"/>
      </a:accent3>
      <a:accent4>
        <a:srgbClr val="00AB59"/>
      </a:accent4>
      <a:accent5>
        <a:srgbClr val="FFC423"/>
      </a:accent5>
      <a:accent6>
        <a:srgbClr val="A8651D"/>
      </a:accent6>
      <a:hlink>
        <a:srgbClr val="231F20"/>
      </a:hlink>
      <a:folHlink>
        <a:srgbClr val="231F20"/>
      </a:folHlink>
    </a:clrScheme>
    <a:fontScheme name="Megger PowerPoint template 3-0">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Megger PowerPoint template 3-0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Megger PowerPoint template 3-0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Megger PowerPoint template 3-0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Megger PowerPoint template 3-0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Megger PowerPoint template 3-0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Megger PowerPoint template 3-0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Megger PowerPoint template 3-0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Megger PowerPoint template 3-0 8">
        <a:dk1>
          <a:srgbClr val="000000"/>
        </a:dk1>
        <a:lt1>
          <a:srgbClr val="FFFFFF"/>
        </a:lt1>
        <a:dk2>
          <a:srgbClr val="00233C"/>
        </a:dk2>
        <a:lt2>
          <a:srgbClr val="00233C"/>
        </a:lt2>
        <a:accent1>
          <a:srgbClr val="CECECE"/>
        </a:accent1>
        <a:accent2>
          <a:srgbClr val="FF0000"/>
        </a:accent2>
        <a:accent3>
          <a:srgbClr val="FFFFFF"/>
        </a:accent3>
        <a:accent4>
          <a:srgbClr val="000000"/>
        </a:accent4>
        <a:accent5>
          <a:srgbClr val="E3E3E3"/>
        </a:accent5>
        <a:accent6>
          <a:srgbClr val="E70000"/>
        </a:accent6>
        <a:hlink>
          <a:srgbClr val="EAEC5E"/>
        </a:hlink>
        <a:folHlink>
          <a:srgbClr val="A2FFA3"/>
        </a:folHlink>
      </a:clrScheme>
      <a:clrMap bg1="lt1" tx1="dk1" bg2="lt2" tx2="dk2" accent1="accent1" accent2="accent2" accent3="accent3" accent4="accent4" accent5="accent5" accent6="accent6" hlink="hlink" folHlink="folHlink"/>
    </a:extraClrScheme>
    <a:extraClrScheme>
      <a:clrScheme name="Megger PowerPoint template 3-0 9">
        <a:dk1>
          <a:srgbClr val="000000"/>
        </a:dk1>
        <a:lt1>
          <a:srgbClr val="FFFFFF"/>
        </a:lt1>
        <a:dk2>
          <a:srgbClr val="00233C"/>
        </a:dk2>
        <a:lt2>
          <a:srgbClr val="00233C"/>
        </a:lt2>
        <a:accent1>
          <a:srgbClr val="CECECE"/>
        </a:accent1>
        <a:accent2>
          <a:srgbClr val="FF0000"/>
        </a:accent2>
        <a:accent3>
          <a:srgbClr val="FFFFFF"/>
        </a:accent3>
        <a:accent4>
          <a:srgbClr val="000000"/>
        </a:accent4>
        <a:accent5>
          <a:srgbClr val="E3E3E3"/>
        </a:accent5>
        <a:accent6>
          <a:srgbClr val="E70000"/>
        </a:accent6>
        <a:hlink>
          <a:srgbClr val="EAEC5E"/>
        </a:hlink>
        <a:folHlink>
          <a:srgbClr val="0033CC"/>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on2" id="{78C360B3-2065-9E4B-8DD0-192C2A0FD2C1}" vid="{9141C4F1-541E-314A-BDA0-BFAE9E5ABCC2}"/>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16_9_powerpointpresentation_v01</Template>
  <TotalTime>1951</TotalTime>
  <Pages>13</Pages>
  <Words>1304</Words>
  <Application>Microsoft Office PowerPoint</Application>
  <PresentationFormat>Presentación en pantalla (16:9)</PresentationFormat>
  <Paragraphs>275</Paragraphs>
  <Slides>39</Slides>
  <Notes>1</Notes>
  <HiddenSlides>0</HiddenSlides>
  <MMClips>1</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39</vt:i4>
      </vt:variant>
    </vt:vector>
  </HeadingPairs>
  <TitlesOfParts>
    <vt:vector size="45" baseType="lpstr">
      <vt:lpstr>MS PGothic</vt:lpstr>
      <vt:lpstr>Arial</vt:lpstr>
      <vt:lpstr>Arial Black</vt:lpstr>
      <vt:lpstr>Times New Roman</vt:lpstr>
      <vt:lpstr>Wingdings</vt:lpstr>
      <vt:lpstr>Presentation Template_V6.1 16x9</vt:lpstr>
      <vt:lpstr>INTERRUPTORES - Fundamentos Básicos</vt:lpstr>
      <vt:lpstr>Presentación de PowerPoint</vt:lpstr>
      <vt:lpstr>Presentación de PowerPoint</vt:lpstr>
      <vt:lpstr>Introducción</vt:lpstr>
      <vt:lpstr>Presentación de PowerPoint</vt:lpstr>
      <vt:lpstr>Presentación de PowerPoint</vt:lpstr>
      <vt:lpstr>Presentación de PowerPoint</vt:lpstr>
      <vt:lpstr>Clasificación de Interruptores</vt:lpstr>
      <vt:lpstr>Presentación de PowerPoint</vt:lpstr>
      <vt:lpstr>Presentación de PowerPoint</vt:lpstr>
      <vt:lpstr>Presentación de PowerPoint</vt:lpstr>
      <vt:lpstr>Presentación de PowerPoint</vt:lpstr>
      <vt:lpstr>Presentación de PowerPoint</vt:lpstr>
      <vt:lpstr>Presentación de PowerPoint</vt:lpstr>
      <vt:lpstr>Componentes de Interruptores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Normas Internacionales</vt:lpstr>
      <vt:lpstr>Presentación de PowerPoint</vt:lpstr>
      <vt:lpstr>Presentación de PowerPoint</vt:lpstr>
      <vt:lpstr>Presentación de PowerPoint</vt:lpstr>
      <vt:lpstr>Presentación de PowerPoint</vt:lpstr>
      <vt:lpstr>Pruebas a Interruptores</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slide</dc:title>
  <dc:creator>Microsoft Office User</dc:creator>
  <cp:lastModifiedBy>LENOVO</cp:lastModifiedBy>
  <cp:revision>259</cp:revision>
  <cp:lastPrinted>2017-04-04T13:55:20Z</cp:lastPrinted>
  <dcterms:created xsi:type="dcterms:W3CDTF">2017-09-25T19:49:49Z</dcterms:created>
  <dcterms:modified xsi:type="dcterms:W3CDTF">2019-08-05T16:35:49Z</dcterms:modified>
</cp:coreProperties>
</file>